
<file path=[Content_Types].xml><?xml version="1.0" encoding="utf-8"?>
<Types xmlns="http://schemas.openxmlformats.org/package/2006/content-types">
  <Override PartName="/ppt/slides/slide47.xml" ContentType="application/vnd.openxmlformats-officedocument.presentationml.slide+xml"/>
  <Override PartName="/ppt/slides/slide58.xml" ContentType="application/vnd.openxmlformats-officedocument.presentationml.slide+xml"/>
  <Override PartName="/ppt/notesSlides/notesSlide2.xml" ContentType="application/vnd.openxmlformats-officedocument.presentationml.notesSlide+xml"/>
  <Override PartName="/ppt/slides/slide36.xml" ContentType="application/vnd.openxmlformats-officedocument.presentationml.slide+xml"/>
  <Override PartName="/ppt/diagrams/colors11.xml" ContentType="application/vnd.openxmlformats-officedocument.drawingml.diagramColors+xml"/>
  <Override PartName="/ppt/notesSlides/notesSlide38.xml" ContentType="application/vnd.openxmlformats-officedocument.presentationml.notesSlide+xml"/>
  <Override PartName="/ppt/notesSlides/notesSlide49.xml" ContentType="application/vnd.openxmlformats-officedocument.presentationml.notesSlide+xml"/>
  <Override PartName="/ppt/slides/slide25.xml" ContentType="application/vnd.openxmlformats-officedocument.presentationml.slide+xml"/>
  <Override PartName="/ppt/slides/slide72.xml" ContentType="application/vnd.openxmlformats-officedocument.presentationml.slide+xml"/>
  <Override PartName="/ppt/slideLayouts/slideLayout2.xml" ContentType="application/vnd.openxmlformats-officedocument.presentationml.slideLayout+xml"/>
  <Override PartName="/ppt/diagrams/layout9.xml" ContentType="application/vnd.openxmlformats-officedocument.drawingml.diagram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notesSlides/notesSlide63.xml" ContentType="application/vnd.openxmlformats-officedocument.presentationml.notesSlide+xml"/>
  <Override PartName="/ppt/tableStyles.xml" ContentType="application/vnd.openxmlformats-officedocument.presentationml.tableStyles+xml"/>
  <Override PartName="/ppt/notesSlides/notesSlide41.xml" ContentType="application/vnd.openxmlformats-officedocument.presentationml.notesSlide+xml"/>
  <Override PartName="/ppt/notesSlides/notesSlide52.xml" ContentType="application/vnd.openxmlformats-officedocument.presentationml.notesSlide+xml"/>
  <Override PartName="/ppt/notesSlides/notesSlide30.xml" ContentType="application/vnd.openxmlformats-officedocument.presentationml.notesSlide+xml"/>
  <Override PartName="/ppt/diagrams/layout1.xml" ContentType="application/vnd.openxmlformats-officedocument.drawingml.diagramLayout+xml"/>
  <Override PartName="/ppt/diagrams/data2.xml" ContentType="application/vnd.openxmlformats-officedocument.drawingml.diagramData+xml"/>
  <Override PartName="/ppt/notesSlides/notesSlide7.xml" ContentType="application/vnd.openxmlformats-officedocument.presentationml.notesSlide+xml"/>
  <Override PartName="/ppt/diagrams/colors4.xml" ContentType="application/vnd.openxmlformats-officedocument.drawingml.diagramColors+xml"/>
  <Override PartName="/ppt/diagrams/drawing10.xml" ContentType="application/vnd.ms-office.drawingml.diagramDrawing+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s/slide66.xml" ContentType="application/vnd.openxmlformats-officedocument.presentationml.slide+xml"/>
  <Override PartName="/ppt/slideLayouts/slideLayout7.xml" ContentType="application/vnd.openxmlformats-officedocument.presentationml.slideLayout+xml"/>
  <Override PartName="/ppt/notesSlides/notesSlide3.xml" ContentType="application/vnd.openxmlformats-officedocument.presentationml.notesSlide+xml"/>
  <Override PartName="/ppt/diagrams/drawing3.xml" ContentType="application/vnd.ms-office.drawingml.diagramDrawing+xml"/>
  <Override PartName="/ppt/notesSlides/notesSlide68.xml" ContentType="application/vnd.openxmlformats-officedocument.presentationml.notesSlide+xml"/>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18.xml" ContentType="application/vnd.openxmlformats-officedocument.presentationml.slideLayout+xml"/>
  <Override PartName="/ppt/theme/theme2.xml" ContentType="application/vnd.openxmlformats-officedocument.theme+xml"/>
  <Override PartName="/ppt/diagrams/quickStyle3.xml" ContentType="application/vnd.openxmlformats-officedocument.drawingml.diagramStyle+xml"/>
  <Override PartName="/ppt/notesSlides/notesSlide39.xml" ContentType="application/vnd.openxmlformats-officedocument.presentationml.notesSlide+xml"/>
  <Override PartName="/ppt/notesSlides/notesSlide57.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s/slide62.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46.xml" ContentType="application/vnd.openxmlformats-officedocument.presentationml.notesSlide+xml"/>
  <Override PartName="/ppt/notesSlides/notesSlide64.xml" ContentType="application/vnd.openxmlformats-officedocument.presentationml.notesSlide+xml"/>
  <Override PartName="/ppt/presentation.xml" ContentType="application/vnd.openxmlformats-officedocument.presentationml.presentation.main+xml"/>
  <Override PartName="/ppt/slides/slide22.xml" ContentType="application/vnd.openxmlformats-officedocument.presentationml.slide+xml"/>
  <Override PartName="/ppt/slides/slide51.xml" ContentType="application/vnd.openxmlformats-officedocument.presentationml.slide+xml"/>
  <Override PartName="/ppt/slideLayouts/slideLayout14.xml" ContentType="application/vnd.openxmlformats-officedocument.presentationml.slideLayout+xml"/>
  <Override PartName="/ppt/diagrams/layout6.xml" ContentType="application/vnd.openxmlformats-officedocument.drawingml.diagramLayout+xml"/>
  <Override PartName="/ppt/diagrams/data10.xml" ContentType="application/vnd.openxmlformats-officedocument.drawingml.diagramData+xml"/>
  <Override PartName="/ppt/notesSlides/notesSlide24.xml" ContentType="application/vnd.openxmlformats-officedocument.presentationml.notesSlide+xml"/>
  <Override PartName="/ppt/notesSlides/notesSlide35.xml" ContentType="application/vnd.openxmlformats-officedocument.presentationml.notesSlide+xml"/>
  <Override PartName="/ppt/notesSlides/notesSlide53.xml" ContentType="application/vnd.openxmlformats-officedocument.presentationml.notesSlide+xml"/>
  <Override PartName="/ppt/notesSlides/notesSlide71.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40.xml" ContentType="application/vnd.openxmlformats-officedocument.presentationml.slide+xml"/>
  <Override PartName="/ppt/slideLayouts/slideLayout21.xml" ContentType="application/vnd.openxmlformats-officedocument.presentationml.slideLayout+xml"/>
  <Override PartName="/ppt/diagrams/data7.xml" ContentType="application/vnd.openxmlformats-officedocument.drawingml.diagramData+xml"/>
  <Override PartName="/ppt/diagrams/colors9.xml" ContentType="application/vnd.openxmlformats-officedocument.drawingml.diagramColors+xml"/>
  <Override PartName="/ppt/notesSlides/notesSlide13.xml" ContentType="application/vnd.openxmlformats-officedocument.presentationml.notesSlide+xml"/>
  <Override PartName="/ppt/notesSlides/notesSlide42.xml" ContentType="application/vnd.openxmlformats-officedocument.presentationml.notesSlide+xml"/>
  <Override PartName="/ppt/notesSlides/notesSlide60.xml" ContentType="application/vnd.openxmlformats-officedocument.presentationml.notesSlide+xml"/>
  <Override PartName="/ppt/slideLayouts/slideLayout10.xml" ContentType="application/vnd.openxmlformats-officedocument.presentationml.slideLayout+xml"/>
  <Override PartName="/ppt/diagrams/layout2.xml" ContentType="application/vnd.openxmlformats-officedocument.drawingml.diagramLayout+xml"/>
  <Override PartName="/ppt/notesSlides/notesSlide8.xml" ContentType="application/vnd.openxmlformats-officedocument.presentationml.notesSlide+xml"/>
  <Override PartName="/ppt/diagrams/drawing8.xml" ContentType="application/vnd.ms-office.drawingml.diagramDrawing+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diagrams/data3.xml" ContentType="application/vnd.openxmlformats-officedocument.drawingml.diagramData+xml"/>
  <Override PartName="/ppt/diagrams/colors5.xml" ContentType="application/vnd.openxmlformats-officedocument.drawingml.diagramColors+xml"/>
  <Override PartName="/ppt/diagrams/quickStyle8.xml" ContentType="application/vnd.openxmlformats-officedocument.drawingml.diagramStyle+xml"/>
  <Override PartName="/ppt/diagrams/quickStyle10.xml" ContentType="application/vnd.openxmlformats-officedocument.drawingml.diagramStyle+xml"/>
  <Override PartName="/ppt/diagrams/drawing11.xml" ContentType="application/vnd.ms-office.drawingml.diagramDrawing+xml"/>
  <Override PartName="/ppt/slides/slide49.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ppt/diagrams/drawing4.xml" ContentType="application/vnd.ms-office.drawingml.diagramDrawing+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diagrams/layout10.xml" ContentType="application/vnd.openxmlformats-officedocument.drawingml.diagramLayout+xml"/>
  <Override PartName="/ppt/notesSlides/notesSlide69.xml" ContentType="application/vnd.openxmlformats-officedocument.presentationml.notesSlide+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notesSlides/notesSlide58.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Layouts/slideLayout15.xml" ContentType="application/vnd.openxmlformats-officedocument.presentationml.slideLayout+xml"/>
  <Override PartName="/ppt/diagrams/data11.xml" ContentType="application/vnd.openxmlformats-officedocument.drawingml.diagramData+xml"/>
  <Override PartName="/ppt/notesSlides/notesSlide18.xml" ContentType="application/vnd.openxmlformats-officedocument.presentationml.notesSlide+xml"/>
  <Default Extension="wmf" ContentType="image/x-wmf"/>
  <Override PartName="/ppt/notesSlides/notesSlide36.xml" ContentType="application/vnd.openxmlformats-officedocument.presentationml.notesSlide+xml"/>
  <Override PartName="/ppt/notesSlides/notesSlide65.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diagrams/layout7.xml" ContentType="application/vnd.openxmlformats-officedocument.drawingml.diagramLayout+xml"/>
  <Override PartName="/ppt/diagrams/data8.xml" ContentType="application/vnd.openxmlformats-officedocument.drawingml.diagramData+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notesSlides/notesSlide54.xml" ContentType="application/vnd.openxmlformats-officedocument.presentationml.notesSlide+xml"/>
  <Override PartName="/ppt/notesSlides/notesSlide72.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61.xml" ContentType="application/vnd.openxmlformats-officedocument.presentationml.notesSlide+xml"/>
  <Override PartName="/ppt/diagrams/layout3.xml" ContentType="application/vnd.openxmlformats-officedocument.drawingml.diagramLayout+xml"/>
  <Override PartName="/ppt/diagrams/data4.xml" ContentType="application/vnd.openxmlformats-officedocument.drawingml.diagramData+xml"/>
  <Override PartName="/ppt/diagrams/drawing9.xml" ContentType="application/vnd.ms-office.drawingml.diagramDrawing+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50.xml" ContentType="application/vnd.openxmlformats-officedocument.presentationml.notesSlide+xml"/>
  <Override PartName="/ppt/diagrams/colors6.xml" ContentType="application/vnd.openxmlformats-officedocument.drawingml.diagramColors+xml"/>
  <Override PartName="/ppt/diagrams/quickStyle9.xml" ContentType="application/vnd.openxmlformats-officedocument.drawingml.diagramStyle+xml"/>
  <Override PartName="/ppt/diagrams/quickStyle11.xml" ContentType="application/vnd.openxmlformats-officedocument.drawingml.diagramStyle+xml"/>
  <Override PartName="/ppt/notesSlides/notesSlide10.xml" ContentType="application/vnd.openxmlformats-officedocument.presentationml.notesSlide+xml"/>
  <Override PartName="/ppt/slides/slide7.xml" ContentType="application/vnd.openxmlformats-officedocument.presentationml.slide+xml"/>
  <Override PartName="/ppt/slides/slide68.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diagrams/drawing5.xml" ContentType="application/vnd.ms-office.drawingml.diagramDrawing+xml"/>
  <Override PartName="/ppt/diagrams/layout11.xml" ContentType="application/vnd.openxmlformats-officedocument.drawingml.diagramLayout+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notesSlides/notesSlide1.xml" ContentType="application/vnd.openxmlformats-officedocument.presentationml.notesSlide+xml"/>
  <Override PartName="/ppt/diagrams/colors2.xml" ContentType="application/vnd.openxmlformats-officedocument.drawingml.diagramColors+xml"/>
  <Override PartName="/ppt/diagrams/quickStyle5.xml" ContentType="application/vnd.openxmlformats-officedocument.drawingml.diagramStyle+xml"/>
  <Override PartName="/ppt/notesSlides/notesSlide59.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Layouts/slideLayout5.xml" ContentType="application/vnd.openxmlformats-officedocument.presentationml.slideLayout+xml"/>
  <Override PartName="/ppt/diagrams/drawing1.xml" ContentType="application/vnd.ms-office.drawingml.diagramDrawing+xml"/>
  <Override PartName="/ppt/diagrams/colors10.xml" ContentType="application/vnd.openxmlformats-officedocument.drawingml.diagramColors+xml"/>
  <Override PartName="/ppt/notesSlides/notesSlide19.xml" ContentType="application/vnd.openxmlformats-officedocument.presentationml.notesSlide+xml"/>
  <Override PartName="/ppt/notesSlides/notesSlide48.xml" ContentType="application/vnd.openxmlformats-officedocument.presentationml.notesSlide+xml"/>
  <Override PartName="/ppt/notesSlides/notesSlide66.xml" ContentType="application/vnd.openxmlformats-officedocument.presentationml.notesSlide+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Override PartName="/ppt/slides/slide71.xml" ContentType="application/vnd.openxmlformats-officedocument.presentationml.slide+xml"/>
  <Override PartName="/ppt/slideLayouts/slideLayout16.xml" ContentType="application/vnd.openxmlformats-officedocument.presentationml.slideLayout+xml"/>
  <Default Extension="jpeg" ContentType="image/jpeg"/>
  <Override PartName="/ppt/diagrams/quickStyle1.xml" ContentType="application/vnd.openxmlformats-officedocument.drawingml.diagramStyle+xml"/>
  <Override PartName="/ppt/diagrams/layout8.xml" ContentType="application/vnd.openxmlformats-officedocument.drawingml.diagramLayout+xml"/>
  <Override PartName="/ppt/notesSlides/notesSlide37.xml" ContentType="application/vnd.openxmlformats-officedocument.presentationml.notesSlide+xml"/>
  <Override PartName="/ppt/notesSlides/notesSlide55.xml" ContentType="application/vnd.openxmlformats-officedocument.presentationml.notesSlide+xml"/>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diagrams/data9.xml" ContentType="application/vnd.openxmlformats-officedocument.drawingml.diagramData+xml"/>
  <Override PartName="/ppt/notesSlides/notesSlide15.xml" ContentType="application/vnd.openxmlformats-officedocument.presentationml.notesSlide+xml"/>
  <Override PartName="/ppt/notesSlides/notesSlide26.xml" ContentType="application/vnd.openxmlformats-officedocument.presentationml.notesSlide+xml"/>
  <Override PartName="/ppt/notesSlides/notesSlide44.xml" ContentType="application/vnd.openxmlformats-officedocument.presentationml.notesSlide+xml"/>
  <Override PartName="/ppt/notesSlides/notesSlide62.xml" ContentType="application/vnd.openxmlformats-officedocument.presentationml.notesSlide+xml"/>
  <Override PartName="/ppt/slides/slide20.xml" ContentType="application/vnd.openxmlformats-officedocument.presentationml.slide+xml"/>
  <Override PartName="/ppt/slideLayouts/slideLayout12.xml" ContentType="application/vnd.openxmlformats-officedocument.presentationml.slideLayout+xml"/>
  <Override PartName="/ppt/diagrams/layout4.xml" ContentType="application/vnd.openxmlformats-officedocument.drawingml.diagramLayout+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51.xml" ContentType="application/vnd.openxmlformats-officedocument.presentationml.notesSlide+xml"/>
  <Override PartName="/ppt/diagrams/data5.xml" ContentType="application/vnd.openxmlformats-officedocument.drawingml.diagramData+xml"/>
  <Override PartName="/ppt/diagrams/colors7.xml" ContentType="application/vnd.openxmlformats-officedocument.drawingml.diagramColors+xml"/>
  <Override PartName="/ppt/notesSlides/notesSlide11.xml" ContentType="application/vnd.openxmlformats-officedocument.presentationml.notesSlide+xml"/>
  <Override PartName="/ppt/notesSlides/notesSlide40.xml" ContentType="application/vnd.openxmlformats-officedocument.presentationml.notesSlide+xml"/>
  <Default Extension="tiff" ContentType="image/tiff"/>
  <Override PartName="/ppt/notesSlides/notesSlide6.xml" ContentType="application/vnd.openxmlformats-officedocument.presentationml.notesSlide+xml"/>
  <Override PartName="/ppt/diagrams/drawing6.xml" ContentType="application/vnd.ms-office.drawingml.diagramDrawing+xml"/>
  <Override PartName="/ppt/slides/slide8.xml" ContentType="application/vnd.openxmlformats-officedocument.presentationml.slide+xml"/>
  <Override PartName="/ppt/slides/slide69.xml" ContentType="application/vnd.openxmlformats-officedocument.presentationml.slide+xml"/>
  <Override PartName="/ppt/diagrams/data1.xml" ContentType="application/vnd.openxmlformats-officedocument.drawingml.diagramData+xml"/>
  <Override PartName="/ppt/diagrams/colors3.xml" ContentType="application/vnd.openxmlformats-officedocument.drawingml.diagramColors+xml"/>
  <Override PartName="/ppt/diagrams/quickStyle6.xml" ContentType="application/vnd.openxmlformats-officedocument.drawingml.diagramStyle+xml"/>
  <Override PartName="/ppt/slides/slide29.xml" ContentType="application/vnd.openxmlformats-officedocument.presentationml.slide+xml"/>
  <Override PartName="/ppt/diagrams/drawing2.xml" ContentType="application/vnd.ms-office.drawingml.diagramDrawing+xml"/>
  <Override PartName="/ppt/slides/slide4.xml" ContentType="application/vnd.openxmlformats-officedocument.presentationml.slide+xml"/>
  <Override PartName="/ppt/slides/slide18.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diagrams/quickStyle2.xml" ContentType="application/vnd.openxmlformats-officedocument.drawingml.diagramStyle+xml"/>
  <Override PartName="/ppt/notesSlides/notesSlide67.xml" ContentType="application/vnd.openxmlformats-officedocument.presentationml.notesSlide+xml"/>
  <Override PartName="/ppt/slides/slide43.xml" ContentType="application/vnd.openxmlformats-officedocument.presentationml.slide+xml"/>
  <Override PartName="/ppt/theme/theme1.xml" ContentType="application/vnd.openxmlformats-officedocument.theme+xml"/>
  <Override PartName="/ppt/notesSlides/notesSlide45.xml" ContentType="application/vnd.openxmlformats-officedocument.presentationml.notesSlide+xml"/>
  <Override PartName="/ppt/notesSlides/notesSlide56.xml" ContentType="application/vnd.openxmlformats-officedocument.presentationml.notesSlide+xml"/>
  <Override PartName="/ppt/slides/slide32.xml" ContentType="application/vnd.openxmlformats-officedocument.presentationml.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slideLayouts/slideLayout20.xml" ContentType="application/vnd.openxmlformats-officedocument.presentationml.slideLayout+xml"/>
  <Override PartName="/ppt/diagrams/layout5.xml" ContentType="application/vnd.openxmlformats-officedocument.drawingml.diagramLayout+xml"/>
  <Override PartName="/ppt/diagrams/data6.xml" ContentType="application/vnd.openxmlformats-officedocument.drawingml.diagramData+xml"/>
  <Override PartName="/ppt/notesSlides/notesSlide23.xml" ContentType="application/vnd.openxmlformats-officedocument.presentationml.notesSlide+xml"/>
  <Override PartName="/ppt/notesSlides/notesSlide70.xml" ContentType="application/vnd.openxmlformats-officedocument.presentationml.notesSlide+xml"/>
  <Override PartName="/ppt/diagrams/colors8.xml" ContentType="application/vnd.openxmlformats-officedocument.drawingml.diagramColors+xml"/>
  <Override PartName="/ppt/notesSlides/notesSlide12.xml" ContentType="application/vnd.openxmlformats-officedocument.presentationml.notesSlide+xml"/>
  <Override PartName="/ppt/diagrams/drawing7.xml" ContentType="application/vnd.ms-office.drawingml.diagramDrawing+xml"/>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diagrams/quickStyle7.xml" ContentType="application/vnd.openxmlformats-officedocument.drawingml.diagram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4"/>
  </p:notesMasterIdLst>
  <p:handoutMasterIdLst>
    <p:handoutMasterId r:id="rId75"/>
  </p:handoutMasterIdLst>
  <p:sldIdLst>
    <p:sldId id="288" r:id="rId2"/>
    <p:sldId id="286" r:id="rId3"/>
    <p:sldId id="257" r:id="rId4"/>
    <p:sldId id="329" r:id="rId5"/>
    <p:sldId id="330" r:id="rId6"/>
    <p:sldId id="331" r:id="rId7"/>
    <p:sldId id="332" r:id="rId8"/>
    <p:sldId id="333" r:id="rId9"/>
    <p:sldId id="334" r:id="rId10"/>
    <p:sldId id="337" r:id="rId11"/>
    <p:sldId id="290" r:id="rId12"/>
    <p:sldId id="335" r:id="rId13"/>
    <p:sldId id="291" r:id="rId14"/>
    <p:sldId id="292" r:id="rId15"/>
    <p:sldId id="336" r:id="rId16"/>
    <p:sldId id="327" r:id="rId17"/>
    <p:sldId id="258" r:id="rId18"/>
    <p:sldId id="274" r:id="rId19"/>
    <p:sldId id="259" r:id="rId20"/>
    <p:sldId id="340" r:id="rId21"/>
    <p:sldId id="260" r:id="rId22"/>
    <p:sldId id="267" r:id="rId23"/>
    <p:sldId id="275" r:id="rId24"/>
    <p:sldId id="338" r:id="rId25"/>
    <p:sldId id="264" r:id="rId26"/>
    <p:sldId id="323" r:id="rId27"/>
    <p:sldId id="339" r:id="rId28"/>
    <p:sldId id="262" r:id="rId29"/>
    <p:sldId id="298" r:id="rId30"/>
    <p:sldId id="341" r:id="rId31"/>
    <p:sldId id="300" r:id="rId32"/>
    <p:sldId id="342" r:id="rId33"/>
    <p:sldId id="302" r:id="rId34"/>
    <p:sldId id="343" r:id="rId35"/>
    <p:sldId id="304" r:id="rId36"/>
    <p:sldId id="345" r:id="rId37"/>
    <p:sldId id="306" r:id="rId38"/>
    <p:sldId id="344" r:id="rId39"/>
    <p:sldId id="312" r:id="rId40"/>
    <p:sldId id="346" r:id="rId41"/>
    <p:sldId id="308" r:id="rId42"/>
    <p:sldId id="347" r:id="rId43"/>
    <p:sldId id="310" r:id="rId44"/>
    <p:sldId id="348" r:id="rId45"/>
    <p:sldId id="314" r:id="rId46"/>
    <p:sldId id="349" r:id="rId47"/>
    <p:sldId id="276" r:id="rId48"/>
    <p:sldId id="273" r:id="rId49"/>
    <p:sldId id="261" r:id="rId50"/>
    <p:sldId id="266" r:id="rId51"/>
    <p:sldId id="269" r:id="rId52"/>
    <p:sldId id="271" r:id="rId53"/>
    <p:sldId id="272" r:id="rId54"/>
    <p:sldId id="316" r:id="rId55"/>
    <p:sldId id="350" r:id="rId56"/>
    <p:sldId id="320" r:id="rId57"/>
    <p:sldId id="351" r:id="rId58"/>
    <p:sldId id="318" r:id="rId59"/>
    <p:sldId id="352" r:id="rId60"/>
    <p:sldId id="293" r:id="rId61"/>
    <p:sldId id="297" r:id="rId62"/>
    <p:sldId id="280" r:id="rId63"/>
    <p:sldId id="322" r:id="rId64"/>
    <p:sldId id="324" r:id="rId65"/>
    <p:sldId id="277" r:id="rId66"/>
    <p:sldId id="295" r:id="rId67"/>
    <p:sldId id="325" r:id="rId68"/>
    <p:sldId id="282" r:id="rId69"/>
    <p:sldId id="296" r:id="rId70"/>
    <p:sldId id="326" r:id="rId71"/>
    <p:sldId id="353" r:id="rId72"/>
    <p:sldId id="287" r:id="rId7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xmlns:mv="urn:schemas-microsoft-com:mac:vml" xmlns:mc="http://schemas.openxmlformats.org/markup-compatibility/2006">
          <a:srgbClr val="FF0000"/>
        </p14:laserClr>
      </p:ext>
      <p:ext uri="{2FDB2607-1784-4EEB-B798-7EB5836EED8A}">
        <p14:showMediaCtrls xmlns="" xmlns:p14="http://schemas.microsoft.com/office/powerpoint/2010/main" xmlns:mv="urn:schemas-microsoft-com:mac:vml" xmlns:mc="http://schemas.openxmlformats.org/markup-compatibility/2006" val="1"/>
      </p:ext>
    </p:extLst>
  </p:showPr>
  <p:extLst>
    <p:ext uri="{E76CE94A-603C-4142-B9EB-6D1370010A27}">
      <p14:discardImageEditData xmlns="" xmlns:p14="http://schemas.microsoft.com/office/powerpoint/2010/main" xmlns:mv="urn:schemas-microsoft-com:mac:vml" xmlns:mc="http://schemas.openxmlformats.org/markup-compatibility/2006" val="0"/>
    </p:ext>
    <p:ext uri="{D31A062A-798A-4329-ABDD-BBA856620510}">
      <p14:defaultImageDpi xmlns="" xmlns:p14="http://schemas.microsoft.com/office/powerpoint/2010/main" xmlns:mv="urn:schemas-microsoft-com:mac:vml" xmlns:mc="http://schemas.openxmlformats.org/markup-compatibility/2006"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412" autoAdjust="0"/>
    <p:restoredTop sz="92954" autoAdjust="0"/>
  </p:normalViewPr>
  <p:slideViewPr>
    <p:cSldViewPr>
      <p:cViewPr>
        <p:scale>
          <a:sx n="70" d="100"/>
          <a:sy n="70" d="100"/>
        </p:scale>
        <p:origin x="-78" y="336"/>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486"/>
    </p:cViewPr>
  </p:sorterViewPr>
  <p:notesViewPr>
    <p:cSldViewPr>
      <p:cViewPr varScale="1">
        <p:scale>
          <a:sx n="53" d="100"/>
          <a:sy n="53" d="100"/>
        </p:scale>
        <p:origin x="-2868" y="-108"/>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notesMaster" Target="notesMasters/notesMaster1.xml"/><Relationship Id="rId79" Type="http://schemas.openxmlformats.org/officeDocument/2006/relationships/tableStyles" Target="tableStyles.xml"/><Relationship Id="rId5" Type="http://schemas.openxmlformats.org/officeDocument/2006/relationships/slide" Target="slides/slide4.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s>
</file>

<file path=ppt/diagrams/_rels/data1.xml.rels><?xml version="1.0" encoding="UTF-8" standalone="yes"?>
<Relationships xmlns="http://schemas.openxmlformats.org/package/2006/relationships"><Relationship Id="rId3" Type="http://schemas.openxmlformats.org/officeDocument/2006/relationships/slide" Target="../slides/slide16.xml"/><Relationship Id="rId2" Type="http://schemas.openxmlformats.org/officeDocument/2006/relationships/slide" Target="../slides/slide10.xml"/><Relationship Id="rId1" Type="http://schemas.openxmlformats.org/officeDocument/2006/relationships/slide" Target="../slides/slide3.xml"/><Relationship Id="rId6" Type="http://schemas.openxmlformats.org/officeDocument/2006/relationships/slide" Target="../slides/slide61.xml"/><Relationship Id="rId5" Type="http://schemas.openxmlformats.org/officeDocument/2006/relationships/slide" Target="../slides/slide27.xml"/><Relationship Id="rId4" Type="http://schemas.openxmlformats.org/officeDocument/2006/relationships/slide" Target="../slides/slide24.xml"/></Relationships>
</file>

<file path=ppt/diagrams/_rels/data10.xml.rels><?xml version="1.0" encoding="UTF-8" standalone="yes"?>
<Relationships xmlns="http://schemas.openxmlformats.org/package/2006/relationships"><Relationship Id="rId3" Type="http://schemas.openxmlformats.org/officeDocument/2006/relationships/slide" Target="../slides/slide16.xml"/><Relationship Id="rId2" Type="http://schemas.openxmlformats.org/officeDocument/2006/relationships/slide" Target="../slides/slide10.xml"/><Relationship Id="rId1" Type="http://schemas.openxmlformats.org/officeDocument/2006/relationships/slide" Target="../slides/slide3.xml"/><Relationship Id="rId6" Type="http://schemas.openxmlformats.org/officeDocument/2006/relationships/slide" Target="../slides/slide4.xml"/><Relationship Id="rId5" Type="http://schemas.openxmlformats.org/officeDocument/2006/relationships/slide" Target="../slides/slide27.xml"/><Relationship Id="rId4" Type="http://schemas.openxmlformats.org/officeDocument/2006/relationships/slide" Target="../slides/slide24.xml"/></Relationships>
</file>

<file path=ppt/diagrams/_rels/data11.xml.rels><?xml version="1.0" encoding="UTF-8" standalone="yes"?>
<Relationships xmlns="http://schemas.openxmlformats.org/package/2006/relationships"><Relationship Id="rId3" Type="http://schemas.openxmlformats.org/officeDocument/2006/relationships/slide" Target="../slides/slide67.xml"/><Relationship Id="rId2" Type="http://schemas.openxmlformats.org/officeDocument/2006/relationships/slide" Target="../slides/slide64.xml"/><Relationship Id="rId1" Type="http://schemas.openxmlformats.org/officeDocument/2006/relationships/slide" Target="../slides/slide61.xml"/><Relationship Id="rId4" Type="http://schemas.openxmlformats.org/officeDocument/2006/relationships/slide" Target="../slides/slide70.xml"/></Relationships>
</file>

<file path=ppt/diagrams/_rels/data2.xml.rels><?xml version="1.0" encoding="UTF-8" standalone="yes"?>
<Relationships xmlns="http://schemas.openxmlformats.org/package/2006/relationships"><Relationship Id="rId3" Type="http://schemas.openxmlformats.org/officeDocument/2006/relationships/slide" Target="../slides/slide16.xml"/><Relationship Id="rId7" Type="http://schemas.openxmlformats.org/officeDocument/2006/relationships/slide" Target="../slides/slide4.xml"/><Relationship Id="rId2" Type="http://schemas.openxmlformats.org/officeDocument/2006/relationships/slide" Target="../slides/slide10.xml"/><Relationship Id="rId1" Type="http://schemas.openxmlformats.org/officeDocument/2006/relationships/slide" Target="../slides/slide3.xml"/><Relationship Id="rId6" Type="http://schemas.openxmlformats.org/officeDocument/2006/relationships/slide" Target="../slides/slide61.xml"/><Relationship Id="rId5" Type="http://schemas.openxmlformats.org/officeDocument/2006/relationships/slide" Target="../slides/slide27.xml"/><Relationship Id="rId4" Type="http://schemas.openxmlformats.org/officeDocument/2006/relationships/slide" Target="../slides/slide24.xml"/></Relationships>
</file>

<file path=ppt/diagrams/_rels/data3.xml.rels><?xml version="1.0" encoding="UTF-8" standalone="yes"?>
<Relationships xmlns="http://schemas.openxmlformats.org/package/2006/relationships"><Relationship Id="rId3" Type="http://schemas.openxmlformats.org/officeDocument/2006/relationships/slide" Target="../slides/slide13.xml"/><Relationship Id="rId2" Type="http://schemas.openxmlformats.org/officeDocument/2006/relationships/slide" Target="../slides/slide11.xml"/><Relationship Id="rId1" Type="http://schemas.openxmlformats.org/officeDocument/2006/relationships/slide" Target="../slides/slide10.xml"/><Relationship Id="rId6" Type="http://schemas.openxmlformats.org/officeDocument/2006/relationships/slide" Target="../slides/slide12.xml"/><Relationship Id="rId5" Type="http://schemas.openxmlformats.org/officeDocument/2006/relationships/slide" Target="../slides/slide15.xml"/><Relationship Id="rId4" Type="http://schemas.openxmlformats.org/officeDocument/2006/relationships/slide" Target="../slides/slide14.xml"/></Relationships>
</file>

<file path=ppt/diagrams/_rels/data4.xml.rels><?xml version="1.0" encoding="UTF-8" standalone="yes"?>
<Relationships xmlns="http://schemas.openxmlformats.org/package/2006/relationships"><Relationship Id="rId3" Type="http://schemas.openxmlformats.org/officeDocument/2006/relationships/slide" Target="../slides/slide24.xml"/><Relationship Id="rId2" Type="http://schemas.openxmlformats.org/officeDocument/2006/relationships/slide" Target="../slides/slide10.xml"/><Relationship Id="rId1" Type="http://schemas.openxmlformats.org/officeDocument/2006/relationships/slide" Target="../slides/slide3.xml"/><Relationship Id="rId6" Type="http://schemas.openxmlformats.org/officeDocument/2006/relationships/slide" Target="../slides/slide4.xml"/><Relationship Id="rId5" Type="http://schemas.openxmlformats.org/officeDocument/2006/relationships/slide" Target="../slides/slide61.xml"/><Relationship Id="rId4" Type="http://schemas.openxmlformats.org/officeDocument/2006/relationships/slide" Target="../slides/slide27.xml"/></Relationships>
</file>

<file path=ppt/diagrams/_rels/data5.xml.rels><?xml version="1.0" encoding="UTF-8" standalone="yes"?>
<Relationships xmlns="http://schemas.openxmlformats.org/package/2006/relationships"><Relationship Id="rId3" Type="http://schemas.openxmlformats.org/officeDocument/2006/relationships/slide" Target="../slides/slide19.xml"/><Relationship Id="rId2" Type="http://schemas.openxmlformats.org/officeDocument/2006/relationships/slide" Target="../slides/slide17.xml"/><Relationship Id="rId1" Type="http://schemas.openxmlformats.org/officeDocument/2006/relationships/slide" Target="../slides/slide16.xml"/><Relationship Id="rId6" Type="http://schemas.openxmlformats.org/officeDocument/2006/relationships/slide" Target="../slides/slide22.xml"/><Relationship Id="rId5" Type="http://schemas.openxmlformats.org/officeDocument/2006/relationships/slide" Target="../slides/slide18.xml"/><Relationship Id="rId4" Type="http://schemas.openxmlformats.org/officeDocument/2006/relationships/slide" Target="../slides/slide21.xml"/></Relationships>
</file>

<file path=ppt/diagrams/_rels/data6.xml.rels><?xml version="1.0" encoding="UTF-8" standalone="yes"?>
<Relationships xmlns="http://schemas.openxmlformats.org/package/2006/relationships"><Relationship Id="rId3" Type="http://schemas.openxmlformats.org/officeDocument/2006/relationships/slide" Target="../slides/slide16.xml"/><Relationship Id="rId2" Type="http://schemas.openxmlformats.org/officeDocument/2006/relationships/slide" Target="../slides/slide10.xml"/><Relationship Id="rId1" Type="http://schemas.openxmlformats.org/officeDocument/2006/relationships/slide" Target="../slides/slide3.xml"/><Relationship Id="rId5" Type="http://schemas.openxmlformats.org/officeDocument/2006/relationships/slide" Target="../slides/slide4.xml"/><Relationship Id="rId4" Type="http://schemas.openxmlformats.org/officeDocument/2006/relationships/slide" Target="../slides/slide61.xml"/></Relationships>
</file>

<file path=ppt/diagrams/_rels/data7.xml.rels><?xml version="1.0" encoding="UTF-8" standalone="yes"?>
<Relationships xmlns="http://schemas.openxmlformats.org/package/2006/relationships"><Relationship Id="rId3" Type="http://schemas.openxmlformats.org/officeDocument/2006/relationships/slide" Target="../slides/slide26.xml"/><Relationship Id="rId2" Type="http://schemas.openxmlformats.org/officeDocument/2006/relationships/slide" Target="../slides/slide25.xml"/><Relationship Id="rId1" Type="http://schemas.openxmlformats.org/officeDocument/2006/relationships/slide" Target="../slides/slide24.xml"/></Relationships>
</file>

<file path=ppt/diagrams/_rels/data8.xml.rels><?xml version="1.0" encoding="UTF-8" standalone="yes"?>
<Relationships xmlns="http://schemas.openxmlformats.org/package/2006/relationships"><Relationship Id="rId3" Type="http://schemas.openxmlformats.org/officeDocument/2006/relationships/slide" Target="../slides/slide16.xml"/><Relationship Id="rId2" Type="http://schemas.openxmlformats.org/officeDocument/2006/relationships/slide" Target="../slides/slide10.xml"/><Relationship Id="rId1" Type="http://schemas.openxmlformats.org/officeDocument/2006/relationships/slide" Target="../slides/slide3.xml"/><Relationship Id="rId6" Type="http://schemas.openxmlformats.org/officeDocument/2006/relationships/slide" Target="../slides/slide4.xml"/><Relationship Id="rId5" Type="http://schemas.openxmlformats.org/officeDocument/2006/relationships/slide" Target="../slides/slide61.xml"/><Relationship Id="rId4" Type="http://schemas.openxmlformats.org/officeDocument/2006/relationships/slide" Target="../slides/slide24.xml"/></Relationships>
</file>

<file path=ppt/diagrams/_rels/data9.xml.rels><?xml version="1.0" encoding="UTF-8" standalone="yes"?>
<Relationships xmlns="http://schemas.openxmlformats.org/package/2006/relationships"><Relationship Id="rId8" Type="http://schemas.openxmlformats.org/officeDocument/2006/relationships/slide" Target="../slides/slide39.xml"/><Relationship Id="rId13" Type="http://schemas.openxmlformats.org/officeDocument/2006/relationships/slide" Target="../slides/slide56.xml"/><Relationship Id="rId3" Type="http://schemas.openxmlformats.org/officeDocument/2006/relationships/slide" Target="../slides/slide29.xml"/><Relationship Id="rId7" Type="http://schemas.openxmlformats.org/officeDocument/2006/relationships/slide" Target="../slides/slide37.xml"/><Relationship Id="rId12" Type="http://schemas.openxmlformats.org/officeDocument/2006/relationships/slide" Target="../slides/slide47.xml"/><Relationship Id="rId2" Type="http://schemas.openxmlformats.org/officeDocument/2006/relationships/slide" Target="../slides/slide28.xml"/><Relationship Id="rId1" Type="http://schemas.openxmlformats.org/officeDocument/2006/relationships/slide" Target="../slides/slide27.xml"/><Relationship Id="rId6" Type="http://schemas.openxmlformats.org/officeDocument/2006/relationships/slide" Target="../slides/slide35.xml"/><Relationship Id="rId11" Type="http://schemas.openxmlformats.org/officeDocument/2006/relationships/slide" Target="../slides/slide45.xml"/><Relationship Id="rId5" Type="http://schemas.openxmlformats.org/officeDocument/2006/relationships/slide" Target="../slides/slide33.xml"/><Relationship Id="rId10" Type="http://schemas.openxmlformats.org/officeDocument/2006/relationships/slide" Target="../slides/slide43.xml"/><Relationship Id="rId4" Type="http://schemas.openxmlformats.org/officeDocument/2006/relationships/slide" Target="../slides/slide31.xml"/><Relationship Id="rId9" Type="http://schemas.openxmlformats.org/officeDocument/2006/relationships/slide" Target="../slides/slide41.xml"/><Relationship Id="rId14" Type="http://schemas.openxmlformats.org/officeDocument/2006/relationships/slide" Target="../slides/slide58.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8908DCF-BEA6-744F-9DAE-6CC365523F2B}" type="doc">
      <dgm:prSet loTypeId="urn:microsoft.com/office/officeart/2005/8/layout/radial1" loCatId="relationship" qsTypeId="urn:microsoft.com/office/officeart/2005/8/quickstyle/simple1" qsCatId="simple" csTypeId="urn:microsoft.com/office/officeart/2005/8/colors/accent1_2" csCatId="accent1" phldr="1"/>
      <dgm:spPr/>
      <dgm:t>
        <a:bodyPr/>
        <a:lstStyle/>
        <a:p>
          <a:endParaRPr lang="en-US"/>
        </a:p>
      </dgm:t>
    </dgm:pt>
    <dgm:pt modelId="{65F14F96-0FC5-FE4F-8318-94932CA480B7}">
      <dgm:prSet phldrT="[Text]"/>
      <dgm:spPr>
        <a:solidFill>
          <a:schemeClr val="tx2">
            <a:lumMod val="20000"/>
            <a:lumOff val="80000"/>
          </a:schemeClr>
        </a:solidFill>
      </dgm:spPr>
      <dgm:t>
        <a:bodyPr/>
        <a:lstStyle/>
        <a:p>
          <a:r>
            <a:rPr lang="en-US" dirty="0" smtClean="0">
              <a:hlinkClick xmlns:r="http://schemas.openxmlformats.org/officeDocument/2006/relationships" r:id="rId1" action="ppaction://hlinksldjump"/>
            </a:rPr>
            <a:t>Menu  (Home)</a:t>
          </a:r>
          <a:endParaRPr lang="en-US" dirty="0"/>
        </a:p>
      </dgm:t>
    </dgm:pt>
    <dgm:pt modelId="{A717C5BB-B960-B244-BA07-54EAB19C7268}" type="parTrans" cxnId="{96B00134-48F4-1346-A380-04366D01B61C}">
      <dgm:prSet/>
      <dgm:spPr/>
      <dgm:t>
        <a:bodyPr/>
        <a:lstStyle/>
        <a:p>
          <a:endParaRPr lang="en-US"/>
        </a:p>
      </dgm:t>
    </dgm:pt>
    <dgm:pt modelId="{D0BC7F8D-4C3C-4543-B5CB-CE5F16145CAD}" type="sibTrans" cxnId="{96B00134-48F4-1346-A380-04366D01B61C}">
      <dgm:prSet/>
      <dgm:spPr/>
      <dgm:t>
        <a:bodyPr/>
        <a:lstStyle/>
        <a:p>
          <a:endParaRPr lang="en-US"/>
        </a:p>
      </dgm:t>
    </dgm:pt>
    <dgm:pt modelId="{5475DDD3-6094-254A-A5FC-1E8CAFC445F3}">
      <dgm:prSet phldrT="[Text]"/>
      <dgm:spPr>
        <a:solidFill>
          <a:schemeClr val="tx2">
            <a:lumMod val="20000"/>
            <a:lumOff val="80000"/>
          </a:schemeClr>
        </a:solidFill>
      </dgm:spPr>
      <dgm:t>
        <a:bodyPr/>
        <a:lstStyle/>
        <a:p>
          <a:r>
            <a:rPr lang="en-US" dirty="0" smtClean="0">
              <a:hlinkClick xmlns:r="http://schemas.openxmlformats.org/officeDocument/2006/relationships" r:id="rId2" action="ppaction://hlinksldjump"/>
            </a:rPr>
            <a:t>About the Database</a:t>
          </a:r>
          <a:endParaRPr lang="en-US" dirty="0"/>
        </a:p>
      </dgm:t>
    </dgm:pt>
    <dgm:pt modelId="{E456EA6D-0888-8043-B700-1E951321EA3E}" type="parTrans" cxnId="{8A018FA2-B448-BB4F-B313-438A79581C0C}">
      <dgm:prSet/>
      <dgm:spPr>
        <a:ln w="50800" cmpd="sng">
          <a:headEnd type="triangle"/>
          <a:tailEnd type="triangle"/>
        </a:ln>
      </dgm:spPr>
      <dgm:t>
        <a:bodyPr/>
        <a:lstStyle/>
        <a:p>
          <a:endParaRPr lang="en-US"/>
        </a:p>
      </dgm:t>
    </dgm:pt>
    <dgm:pt modelId="{314AB2C7-1949-A947-9740-08067593535A}" type="sibTrans" cxnId="{8A018FA2-B448-BB4F-B313-438A79581C0C}">
      <dgm:prSet/>
      <dgm:spPr/>
      <dgm:t>
        <a:bodyPr/>
        <a:lstStyle/>
        <a:p>
          <a:endParaRPr lang="en-US"/>
        </a:p>
      </dgm:t>
    </dgm:pt>
    <dgm:pt modelId="{36F62C34-D41E-7448-96D1-7936C583CA64}">
      <dgm:prSet phldrT="[Text]"/>
      <dgm:spPr>
        <a:solidFill>
          <a:schemeClr val="tx2">
            <a:lumMod val="20000"/>
            <a:lumOff val="80000"/>
          </a:schemeClr>
        </a:solidFill>
      </dgm:spPr>
      <dgm:t>
        <a:bodyPr/>
        <a:lstStyle/>
        <a:p>
          <a:r>
            <a:rPr lang="en-US" dirty="0" smtClean="0">
              <a:solidFill>
                <a:srgbClr val="FFFF00"/>
              </a:solidFill>
              <a:hlinkClick xmlns:r="http://schemas.openxmlformats.org/officeDocument/2006/relationships" r:id="rId3" action="ppaction://hlinksldjump"/>
            </a:rPr>
            <a:t>About the Fields</a:t>
          </a:r>
          <a:endParaRPr lang="en-US" dirty="0">
            <a:solidFill>
              <a:srgbClr val="FFFF00"/>
            </a:solidFill>
          </a:endParaRPr>
        </a:p>
      </dgm:t>
    </dgm:pt>
    <dgm:pt modelId="{3EB46EF4-49E2-6946-9009-E860D681FC7B}" type="parTrans" cxnId="{B22D4F0C-02C0-F443-BDA4-DFA6C202BC3C}">
      <dgm:prSet/>
      <dgm:spPr>
        <a:ln w="50800">
          <a:headEnd type="triangle"/>
          <a:tailEnd type="triangle"/>
        </a:ln>
      </dgm:spPr>
      <dgm:t>
        <a:bodyPr/>
        <a:lstStyle/>
        <a:p>
          <a:endParaRPr lang="en-US" dirty="0"/>
        </a:p>
      </dgm:t>
    </dgm:pt>
    <dgm:pt modelId="{2714F4AD-D5DF-7141-BBF2-ABF6E58E8A4E}" type="sibTrans" cxnId="{B22D4F0C-02C0-F443-BDA4-DFA6C202BC3C}">
      <dgm:prSet/>
      <dgm:spPr/>
      <dgm:t>
        <a:bodyPr/>
        <a:lstStyle/>
        <a:p>
          <a:endParaRPr lang="en-US"/>
        </a:p>
      </dgm:t>
    </dgm:pt>
    <dgm:pt modelId="{645DE1FB-8B78-6546-B0D4-A44286077214}">
      <dgm:prSet phldrT="[Text]"/>
      <dgm:spPr>
        <a:solidFill>
          <a:schemeClr val="tx2">
            <a:lumMod val="20000"/>
            <a:lumOff val="80000"/>
          </a:schemeClr>
        </a:solidFill>
      </dgm:spPr>
      <dgm:t>
        <a:bodyPr/>
        <a:lstStyle/>
        <a:p>
          <a:r>
            <a:rPr lang="en-US" dirty="0" smtClean="0">
              <a:hlinkClick xmlns:r="http://schemas.openxmlformats.org/officeDocument/2006/relationships" r:id="rId4" action="ppaction://hlinksldjump"/>
            </a:rPr>
            <a:t>Examples</a:t>
          </a:r>
          <a:endParaRPr lang="en-US" dirty="0"/>
        </a:p>
      </dgm:t>
    </dgm:pt>
    <dgm:pt modelId="{86E79CF2-1798-8141-8F5D-10A649E1A0AE}" type="parTrans" cxnId="{363288AE-BA41-4A4B-B04E-304862D3E2B9}">
      <dgm:prSet/>
      <dgm:spPr>
        <a:ln w="50800">
          <a:headEnd type="triangle"/>
          <a:tailEnd type="triangle"/>
        </a:ln>
      </dgm:spPr>
      <dgm:t>
        <a:bodyPr/>
        <a:lstStyle/>
        <a:p>
          <a:endParaRPr lang="en-US" dirty="0"/>
        </a:p>
      </dgm:t>
    </dgm:pt>
    <dgm:pt modelId="{33F6C0B5-6CC6-614F-808F-34D5FC2BAA69}" type="sibTrans" cxnId="{363288AE-BA41-4A4B-B04E-304862D3E2B9}">
      <dgm:prSet/>
      <dgm:spPr/>
      <dgm:t>
        <a:bodyPr/>
        <a:lstStyle/>
        <a:p>
          <a:endParaRPr lang="en-US"/>
        </a:p>
      </dgm:t>
    </dgm:pt>
    <dgm:pt modelId="{D4439C3F-BDF7-7945-8D03-612B422C82FA}">
      <dgm:prSet phldrT="[Text]"/>
      <dgm:spPr>
        <a:solidFill>
          <a:schemeClr val="tx2">
            <a:lumMod val="20000"/>
            <a:lumOff val="80000"/>
          </a:schemeClr>
        </a:solidFill>
      </dgm:spPr>
      <dgm:t>
        <a:bodyPr/>
        <a:lstStyle/>
        <a:p>
          <a:r>
            <a:rPr lang="en-US" dirty="0" smtClean="0">
              <a:hlinkClick xmlns:r="http://schemas.openxmlformats.org/officeDocument/2006/relationships" r:id="rId5" action="ppaction://hlinksldjump"/>
            </a:rPr>
            <a:t>How To</a:t>
          </a:r>
          <a:endParaRPr lang="en-US" dirty="0"/>
        </a:p>
      </dgm:t>
    </dgm:pt>
    <dgm:pt modelId="{B4020F18-75A7-604B-B3AD-648F38874E75}" type="parTrans" cxnId="{45594597-4A37-654A-B3D6-C8F1CDFE29DC}">
      <dgm:prSet/>
      <dgm:spPr>
        <a:ln w="50800">
          <a:headEnd type="triangle"/>
          <a:tailEnd type="triangle"/>
        </a:ln>
        <a:effectLst/>
      </dgm:spPr>
      <dgm:t>
        <a:bodyPr/>
        <a:lstStyle/>
        <a:p>
          <a:endParaRPr lang="en-US"/>
        </a:p>
      </dgm:t>
    </dgm:pt>
    <dgm:pt modelId="{BD45A292-E11C-0C40-99CA-A890FE20D7B9}" type="sibTrans" cxnId="{45594597-4A37-654A-B3D6-C8F1CDFE29DC}">
      <dgm:prSet/>
      <dgm:spPr/>
      <dgm:t>
        <a:bodyPr/>
        <a:lstStyle/>
        <a:p>
          <a:endParaRPr lang="en-US"/>
        </a:p>
      </dgm:t>
    </dgm:pt>
    <dgm:pt modelId="{24A968BE-F94F-D346-95AE-447780E9C48C}">
      <dgm:prSet phldrT="[Text]"/>
      <dgm:spPr>
        <a:solidFill>
          <a:schemeClr val="tx2">
            <a:lumMod val="20000"/>
            <a:lumOff val="80000"/>
          </a:schemeClr>
        </a:solidFill>
      </dgm:spPr>
      <dgm:t>
        <a:bodyPr/>
        <a:lstStyle/>
        <a:p>
          <a:r>
            <a:rPr lang="en-US" dirty="0" smtClean="0">
              <a:hlinkClick xmlns:r="http://schemas.openxmlformats.org/officeDocument/2006/relationships" r:id="rId6" action="ppaction://hlinksldjump"/>
            </a:rPr>
            <a:t>Practice Exercises</a:t>
          </a:r>
          <a:endParaRPr lang="en-US" dirty="0"/>
        </a:p>
      </dgm:t>
    </dgm:pt>
    <dgm:pt modelId="{D20E7D51-7E50-0C45-9B37-B31FBC41C317}" type="parTrans" cxnId="{C5BB6A7E-1E45-E44F-8DC0-BF769F6EC44A}">
      <dgm:prSet/>
      <dgm:spPr>
        <a:ln w="50800">
          <a:headEnd type="triangle"/>
          <a:tailEnd type="triangle"/>
        </a:ln>
      </dgm:spPr>
      <dgm:t>
        <a:bodyPr/>
        <a:lstStyle/>
        <a:p>
          <a:endParaRPr lang="en-US"/>
        </a:p>
      </dgm:t>
    </dgm:pt>
    <dgm:pt modelId="{15EAF94E-2EB8-2545-8811-EAAE10AD5E77}" type="sibTrans" cxnId="{C5BB6A7E-1E45-E44F-8DC0-BF769F6EC44A}">
      <dgm:prSet/>
      <dgm:spPr/>
      <dgm:t>
        <a:bodyPr/>
        <a:lstStyle/>
        <a:p>
          <a:endParaRPr lang="en-US"/>
        </a:p>
      </dgm:t>
    </dgm:pt>
    <dgm:pt modelId="{9323AFD5-7EEF-6B40-8ACD-440243537CBA}">
      <dgm:prSet phldrT="[Text]"/>
      <dgm:spPr>
        <a:solidFill>
          <a:schemeClr val="tx2">
            <a:lumMod val="20000"/>
            <a:lumOff val="80000"/>
          </a:schemeClr>
        </a:solidFill>
      </dgm:spPr>
      <dgm:t>
        <a:bodyPr/>
        <a:lstStyle/>
        <a:p>
          <a:r>
            <a:rPr lang="en-US" dirty="0" smtClean="0">
              <a:solidFill>
                <a:schemeClr val="tx1"/>
              </a:solidFill>
            </a:rPr>
            <a:t>Map</a:t>
          </a:r>
          <a:endParaRPr lang="en-US" dirty="0">
            <a:solidFill>
              <a:schemeClr val="tx1"/>
            </a:solidFill>
          </a:endParaRPr>
        </a:p>
      </dgm:t>
    </dgm:pt>
    <dgm:pt modelId="{22BFE3FB-E60B-D949-BE72-C80D11188AA6}" type="parTrans" cxnId="{138F8942-E048-454D-8D42-CE6617D10FAC}">
      <dgm:prSet/>
      <dgm:spPr>
        <a:ln w="50800">
          <a:headEnd type="triangle"/>
          <a:tailEnd type="triangle"/>
        </a:ln>
      </dgm:spPr>
      <dgm:t>
        <a:bodyPr/>
        <a:lstStyle/>
        <a:p>
          <a:endParaRPr lang="en-US"/>
        </a:p>
      </dgm:t>
    </dgm:pt>
    <dgm:pt modelId="{C59C1810-7A03-EA4F-B523-332A8D5D5D06}" type="sibTrans" cxnId="{138F8942-E048-454D-8D42-CE6617D10FAC}">
      <dgm:prSet/>
      <dgm:spPr/>
      <dgm:t>
        <a:bodyPr/>
        <a:lstStyle/>
        <a:p>
          <a:endParaRPr lang="en-US"/>
        </a:p>
      </dgm:t>
    </dgm:pt>
    <dgm:pt modelId="{72EE5B2C-F405-4FE5-8A5D-3F3D90AA291B}" type="pres">
      <dgm:prSet presAssocID="{C8908DCF-BEA6-744F-9DAE-6CC365523F2B}" presName="cycle" presStyleCnt="0">
        <dgm:presLayoutVars>
          <dgm:chMax val="1"/>
          <dgm:dir/>
          <dgm:animLvl val="ctr"/>
          <dgm:resizeHandles val="exact"/>
        </dgm:presLayoutVars>
      </dgm:prSet>
      <dgm:spPr/>
      <dgm:t>
        <a:bodyPr/>
        <a:lstStyle/>
        <a:p>
          <a:endParaRPr lang="en-US"/>
        </a:p>
      </dgm:t>
    </dgm:pt>
    <dgm:pt modelId="{66888E49-FB77-445D-8307-3B5EAFEEE2C2}" type="pres">
      <dgm:prSet presAssocID="{65F14F96-0FC5-FE4F-8318-94932CA480B7}" presName="centerShape" presStyleLbl="node0" presStyleIdx="0" presStyleCnt="1"/>
      <dgm:spPr/>
      <dgm:t>
        <a:bodyPr/>
        <a:lstStyle/>
        <a:p>
          <a:endParaRPr lang="en-US"/>
        </a:p>
      </dgm:t>
    </dgm:pt>
    <dgm:pt modelId="{027C2D39-D51A-4664-B448-85E20BC5C22A}" type="pres">
      <dgm:prSet presAssocID="{E456EA6D-0888-8043-B700-1E951321EA3E}" presName="Name9" presStyleLbl="parChTrans1D2" presStyleIdx="0" presStyleCnt="6"/>
      <dgm:spPr/>
      <dgm:t>
        <a:bodyPr/>
        <a:lstStyle/>
        <a:p>
          <a:endParaRPr lang="en-US"/>
        </a:p>
      </dgm:t>
    </dgm:pt>
    <dgm:pt modelId="{2BE02D8D-1B1C-4F1B-8847-75B3DF737F48}" type="pres">
      <dgm:prSet presAssocID="{E456EA6D-0888-8043-B700-1E951321EA3E}" presName="connTx" presStyleLbl="parChTrans1D2" presStyleIdx="0" presStyleCnt="6"/>
      <dgm:spPr/>
      <dgm:t>
        <a:bodyPr/>
        <a:lstStyle/>
        <a:p>
          <a:endParaRPr lang="en-US"/>
        </a:p>
      </dgm:t>
    </dgm:pt>
    <dgm:pt modelId="{967BD420-A700-4FC7-B70F-61C77D10E825}" type="pres">
      <dgm:prSet presAssocID="{5475DDD3-6094-254A-A5FC-1E8CAFC445F3}" presName="node" presStyleLbl="node1" presStyleIdx="0" presStyleCnt="6">
        <dgm:presLayoutVars>
          <dgm:bulletEnabled val="1"/>
        </dgm:presLayoutVars>
      </dgm:prSet>
      <dgm:spPr/>
      <dgm:t>
        <a:bodyPr/>
        <a:lstStyle/>
        <a:p>
          <a:endParaRPr lang="en-US"/>
        </a:p>
      </dgm:t>
    </dgm:pt>
    <dgm:pt modelId="{AF35E8EC-9D39-4A8A-8DCB-B6FE3ECAC4C4}" type="pres">
      <dgm:prSet presAssocID="{3EB46EF4-49E2-6946-9009-E860D681FC7B}" presName="Name9" presStyleLbl="parChTrans1D2" presStyleIdx="1" presStyleCnt="6"/>
      <dgm:spPr/>
      <dgm:t>
        <a:bodyPr/>
        <a:lstStyle/>
        <a:p>
          <a:endParaRPr lang="en-US"/>
        </a:p>
      </dgm:t>
    </dgm:pt>
    <dgm:pt modelId="{7C1ABF94-55CF-40CE-8726-4CD97BE08AA8}" type="pres">
      <dgm:prSet presAssocID="{3EB46EF4-49E2-6946-9009-E860D681FC7B}" presName="connTx" presStyleLbl="parChTrans1D2" presStyleIdx="1" presStyleCnt="6"/>
      <dgm:spPr/>
      <dgm:t>
        <a:bodyPr/>
        <a:lstStyle/>
        <a:p>
          <a:endParaRPr lang="en-US"/>
        </a:p>
      </dgm:t>
    </dgm:pt>
    <dgm:pt modelId="{1664836E-17D1-4E0B-B499-758BE655103D}" type="pres">
      <dgm:prSet presAssocID="{36F62C34-D41E-7448-96D1-7936C583CA64}" presName="node" presStyleLbl="node1" presStyleIdx="1" presStyleCnt="6">
        <dgm:presLayoutVars>
          <dgm:bulletEnabled val="1"/>
        </dgm:presLayoutVars>
      </dgm:prSet>
      <dgm:spPr/>
      <dgm:t>
        <a:bodyPr/>
        <a:lstStyle/>
        <a:p>
          <a:endParaRPr lang="en-US"/>
        </a:p>
      </dgm:t>
    </dgm:pt>
    <dgm:pt modelId="{43009DB4-F609-4CEF-BDBD-8D46436C876B}" type="pres">
      <dgm:prSet presAssocID="{86E79CF2-1798-8141-8F5D-10A649E1A0AE}" presName="Name9" presStyleLbl="parChTrans1D2" presStyleIdx="2" presStyleCnt="6"/>
      <dgm:spPr/>
      <dgm:t>
        <a:bodyPr/>
        <a:lstStyle/>
        <a:p>
          <a:endParaRPr lang="en-US"/>
        </a:p>
      </dgm:t>
    </dgm:pt>
    <dgm:pt modelId="{19CD2BEB-92C6-44C9-9AC6-5528D269E5EA}" type="pres">
      <dgm:prSet presAssocID="{86E79CF2-1798-8141-8F5D-10A649E1A0AE}" presName="connTx" presStyleLbl="parChTrans1D2" presStyleIdx="2" presStyleCnt="6"/>
      <dgm:spPr/>
      <dgm:t>
        <a:bodyPr/>
        <a:lstStyle/>
        <a:p>
          <a:endParaRPr lang="en-US"/>
        </a:p>
      </dgm:t>
    </dgm:pt>
    <dgm:pt modelId="{932323DA-7EE7-4166-A10D-D70DDB5C2157}" type="pres">
      <dgm:prSet presAssocID="{645DE1FB-8B78-6546-B0D4-A44286077214}" presName="node" presStyleLbl="node1" presStyleIdx="2" presStyleCnt="6">
        <dgm:presLayoutVars>
          <dgm:bulletEnabled val="1"/>
        </dgm:presLayoutVars>
      </dgm:prSet>
      <dgm:spPr/>
      <dgm:t>
        <a:bodyPr/>
        <a:lstStyle/>
        <a:p>
          <a:endParaRPr lang="en-US"/>
        </a:p>
      </dgm:t>
    </dgm:pt>
    <dgm:pt modelId="{A8A29F8F-9F97-4BAD-A24D-09481614B54E}" type="pres">
      <dgm:prSet presAssocID="{B4020F18-75A7-604B-B3AD-648F38874E75}" presName="Name9" presStyleLbl="parChTrans1D2" presStyleIdx="3" presStyleCnt="6"/>
      <dgm:spPr/>
      <dgm:t>
        <a:bodyPr/>
        <a:lstStyle/>
        <a:p>
          <a:endParaRPr lang="en-US"/>
        </a:p>
      </dgm:t>
    </dgm:pt>
    <dgm:pt modelId="{13E91F5C-708F-4283-9DAA-608EDD852D03}" type="pres">
      <dgm:prSet presAssocID="{B4020F18-75A7-604B-B3AD-648F38874E75}" presName="connTx" presStyleLbl="parChTrans1D2" presStyleIdx="3" presStyleCnt="6"/>
      <dgm:spPr/>
      <dgm:t>
        <a:bodyPr/>
        <a:lstStyle/>
        <a:p>
          <a:endParaRPr lang="en-US"/>
        </a:p>
      </dgm:t>
    </dgm:pt>
    <dgm:pt modelId="{58FEA555-6A18-4F54-8F81-3FCD14213C7C}" type="pres">
      <dgm:prSet presAssocID="{D4439C3F-BDF7-7945-8D03-612B422C82FA}" presName="node" presStyleLbl="node1" presStyleIdx="3" presStyleCnt="6">
        <dgm:presLayoutVars>
          <dgm:bulletEnabled val="1"/>
        </dgm:presLayoutVars>
      </dgm:prSet>
      <dgm:spPr/>
      <dgm:t>
        <a:bodyPr/>
        <a:lstStyle/>
        <a:p>
          <a:endParaRPr lang="en-US"/>
        </a:p>
      </dgm:t>
    </dgm:pt>
    <dgm:pt modelId="{570B7B5F-8DB4-4F7B-B103-CF76E329F32E}" type="pres">
      <dgm:prSet presAssocID="{D20E7D51-7E50-0C45-9B37-B31FBC41C317}" presName="Name9" presStyleLbl="parChTrans1D2" presStyleIdx="4" presStyleCnt="6"/>
      <dgm:spPr/>
      <dgm:t>
        <a:bodyPr/>
        <a:lstStyle/>
        <a:p>
          <a:endParaRPr lang="en-US"/>
        </a:p>
      </dgm:t>
    </dgm:pt>
    <dgm:pt modelId="{EB8849F8-8514-4995-BAC0-1E1158317C45}" type="pres">
      <dgm:prSet presAssocID="{D20E7D51-7E50-0C45-9B37-B31FBC41C317}" presName="connTx" presStyleLbl="parChTrans1D2" presStyleIdx="4" presStyleCnt="6"/>
      <dgm:spPr/>
      <dgm:t>
        <a:bodyPr/>
        <a:lstStyle/>
        <a:p>
          <a:endParaRPr lang="en-US"/>
        </a:p>
      </dgm:t>
    </dgm:pt>
    <dgm:pt modelId="{7CD357FA-63E0-4DBC-8119-6030A63F8E3D}" type="pres">
      <dgm:prSet presAssocID="{24A968BE-F94F-D346-95AE-447780E9C48C}" presName="node" presStyleLbl="node1" presStyleIdx="4" presStyleCnt="6">
        <dgm:presLayoutVars>
          <dgm:bulletEnabled val="1"/>
        </dgm:presLayoutVars>
      </dgm:prSet>
      <dgm:spPr/>
      <dgm:t>
        <a:bodyPr/>
        <a:lstStyle/>
        <a:p>
          <a:endParaRPr lang="en-US"/>
        </a:p>
      </dgm:t>
    </dgm:pt>
    <dgm:pt modelId="{288689DF-E419-4297-B093-74E8DAF55F7E}" type="pres">
      <dgm:prSet presAssocID="{22BFE3FB-E60B-D949-BE72-C80D11188AA6}" presName="Name9" presStyleLbl="parChTrans1D2" presStyleIdx="5" presStyleCnt="6"/>
      <dgm:spPr/>
      <dgm:t>
        <a:bodyPr/>
        <a:lstStyle/>
        <a:p>
          <a:endParaRPr lang="en-US"/>
        </a:p>
      </dgm:t>
    </dgm:pt>
    <dgm:pt modelId="{57764240-4D21-4B9B-B98B-CCDDF4452314}" type="pres">
      <dgm:prSet presAssocID="{22BFE3FB-E60B-D949-BE72-C80D11188AA6}" presName="connTx" presStyleLbl="parChTrans1D2" presStyleIdx="5" presStyleCnt="6"/>
      <dgm:spPr/>
      <dgm:t>
        <a:bodyPr/>
        <a:lstStyle/>
        <a:p>
          <a:endParaRPr lang="en-US"/>
        </a:p>
      </dgm:t>
    </dgm:pt>
    <dgm:pt modelId="{461D673B-6386-49DE-A198-AB05C609D69D}" type="pres">
      <dgm:prSet presAssocID="{9323AFD5-7EEF-6B40-8ACD-440243537CBA}" presName="node" presStyleLbl="node1" presStyleIdx="5" presStyleCnt="6">
        <dgm:presLayoutVars>
          <dgm:bulletEnabled val="1"/>
        </dgm:presLayoutVars>
      </dgm:prSet>
      <dgm:spPr/>
      <dgm:t>
        <a:bodyPr/>
        <a:lstStyle/>
        <a:p>
          <a:endParaRPr lang="en-US"/>
        </a:p>
      </dgm:t>
    </dgm:pt>
  </dgm:ptLst>
  <dgm:cxnLst>
    <dgm:cxn modelId="{D9EA64AD-D7EA-417D-9692-BD9BD291A488}" type="presOf" srcId="{65F14F96-0FC5-FE4F-8318-94932CA480B7}" destId="{66888E49-FB77-445D-8307-3B5EAFEEE2C2}" srcOrd="0" destOrd="0" presId="urn:microsoft.com/office/officeart/2005/8/layout/radial1"/>
    <dgm:cxn modelId="{A3CEA8A4-C581-4F90-9D4D-02D85E236D36}" type="presOf" srcId="{B4020F18-75A7-604B-B3AD-648F38874E75}" destId="{A8A29F8F-9F97-4BAD-A24D-09481614B54E}" srcOrd="0" destOrd="0" presId="urn:microsoft.com/office/officeart/2005/8/layout/radial1"/>
    <dgm:cxn modelId="{CF575610-DC94-4F9D-A0B8-B3D9E629F1CB}" type="presOf" srcId="{B4020F18-75A7-604B-B3AD-648F38874E75}" destId="{13E91F5C-708F-4283-9DAA-608EDD852D03}" srcOrd="1" destOrd="0" presId="urn:microsoft.com/office/officeart/2005/8/layout/radial1"/>
    <dgm:cxn modelId="{B12FDC6D-BF45-428A-9D18-2F095076C89E}" type="presOf" srcId="{E456EA6D-0888-8043-B700-1E951321EA3E}" destId="{2BE02D8D-1B1C-4F1B-8847-75B3DF737F48}" srcOrd="1" destOrd="0" presId="urn:microsoft.com/office/officeart/2005/8/layout/radial1"/>
    <dgm:cxn modelId="{363288AE-BA41-4A4B-B04E-304862D3E2B9}" srcId="{65F14F96-0FC5-FE4F-8318-94932CA480B7}" destId="{645DE1FB-8B78-6546-B0D4-A44286077214}" srcOrd="2" destOrd="0" parTransId="{86E79CF2-1798-8141-8F5D-10A649E1A0AE}" sibTransId="{33F6C0B5-6CC6-614F-808F-34D5FC2BAA69}"/>
    <dgm:cxn modelId="{12A98947-CD0B-4F2E-8FE1-36A66D480813}" type="presOf" srcId="{645DE1FB-8B78-6546-B0D4-A44286077214}" destId="{932323DA-7EE7-4166-A10D-D70DDB5C2157}" srcOrd="0" destOrd="0" presId="urn:microsoft.com/office/officeart/2005/8/layout/radial1"/>
    <dgm:cxn modelId="{1B55FFC9-13F9-4597-BE4F-9AAA4BBB5013}" type="presOf" srcId="{3EB46EF4-49E2-6946-9009-E860D681FC7B}" destId="{7C1ABF94-55CF-40CE-8726-4CD97BE08AA8}" srcOrd="1" destOrd="0" presId="urn:microsoft.com/office/officeart/2005/8/layout/radial1"/>
    <dgm:cxn modelId="{660B498C-5DF7-4F2B-A919-5CB690DFCDFA}" type="presOf" srcId="{3EB46EF4-49E2-6946-9009-E860D681FC7B}" destId="{AF35E8EC-9D39-4A8A-8DCB-B6FE3ECAC4C4}" srcOrd="0" destOrd="0" presId="urn:microsoft.com/office/officeart/2005/8/layout/radial1"/>
    <dgm:cxn modelId="{14F01280-C1C4-44FF-9075-8A222DA8C1EB}" type="presOf" srcId="{86E79CF2-1798-8141-8F5D-10A649E1A0AE}" destId="{19CD2BEB-92C6-44C9-9AC6-5528D269E5EA}" srcOrd="1" destOrd="0" presId="urn:microsoft.com/office/officeart/2005/8/layout/radial1"/>
    <dgm:cxn modelId="{45594597-4A37-654A-B3D6-C8F1CDFE29DC}" srcId="{65F14F96-0FC5-FE4F-8318-94932CA480B7}" destId="{D4439C3F-BDF7-7945-8D03-612B422C82FA}" srcOrd="3" destOrd="0" parTransId="{B4020F18-75A7-604B-B3AD-648F38874E75}" sibTransId="{BD45A292-E11C-0C40-99CA-A890FE20D7B9}"/>
    <dgm:cxn modelId="{138F8942-E048-454D-8D42-CE6617D10FAC}" srcId="{65F14F96-0FC5-FE4F-8318-94932CA480B7}" destId="{9323AFD5-7EEF-6B40-8ACD-440243537CBA}" srcOrd="5" destOrd="0" parTransId="{22BFE3FB-E60B-D949-BE72-C80D11188AA6}" sibTransId="{C59C1810-7A03-EA4F-B523-332A8D5D5D06}"/>
    <dgm:cxn modelId="{2386D184-D0E9-46DD-8884-71360CDAA46F}" type="presOf" srcId="{C8908DCF-BEA6-744F-9DAE-6CC365523F2B}" destId="{72EE5B2C-F405-4FE5-8A5D-3F3D90AA291B}" srcOrd="0" destOrd="0" presId="urn:microsoft.com/office/officeart/2005/8/layout/radial1"/>
    <dgm:cxn modelId="{9762C3FC-5C3E-41AD-B4A4-DDAA21B4D7CB}" type="presOf" srcId="{36F62C34-D41E-7448-96D1-7936C583CA64}" destId="{1664836E-17D1-4E0B-B499-758BE655103D}" srcOrd="0" destOrd="0" presId="urn:microsoft.com/office/officeart/2005/8/layout/radial1"/>
    <dgm:cxn modelId="{00DD3D52-A1C8-4B60-8B69-6A365B7F42B7}" type="presOf" srcId="{9323AFD5-7EEF-6B40-8ACD-440243537CBA}" destId="{461D673B-6386-49DE-A198-AB05C609D69D}" srcOrd="0" destOrd="0" presId="urn:microsoft.com/office/officeart/2005/8/layout/radial1"/>
    <dgm:cxn modelId="{96B00134-48F4-1346-A380-04366D01B61C}" srcId="{C8908DCF-BEA6-744F-9DAE-6CC365523F2B}" destId="{65F14F96-0FC5-FE4F-8318-94932CA480B7}" srcOrd="0" destOrd="0" parTransId="{A717C5BB-B960-B244-BA07-54EAB19C7268}" sibTransId="{D0BC7F8D-4C3C-4543-B5CB-CE5F16145CAD}"/>
    <dgm:cxn modelId="{4D335E0A-A07C-434D-9ACB-C95C27B65A39}" type="presOf" srcId="{D4439C3F-BDF7-7945-8D03-612B422C82FA}" destId="{58FEA555-6A18-4F54-8F81-3FCD14213C7C}" srcOrd="0" destOrd="0" presId="urn:microsoft.com/office/officeart/2005/8/layout/radial1"/>
    <dgm:cxn modelId="{89844CD3-EB69-4725-B447-B233298460E1}" type="presOf" srcId="{22BFE3FB-E60B-D949-BE72-C80D11188AA6}" destId="{57764240-4D21-4B9B-B98B-CCDDF4452314}" srcOrd="1" destOrd="0" presId="urn:microsoft.com/office/officeart/2005/8/layout/radial1"/>
    <dgm:cxn modelId="{3D5E8B3B-F278-41B0-8C73-E8085DCB254D}" type="presOf" srcId="{86E79CF2-1798-8141-8F5D-10A649E1A0AE}" destId="{43009DB4-F609-4CEF-BDBD-8D46436C876B}" srcOrd="0" destOrd="0" presId="urn:microsoft.com/office/officeart/2005/8/layout/radial1"/>
    <dgm:cxn modelId="{2A6B3900-A554-4551-AF38-053166E7EFD1}" type="presOf" srcId="{D20E7D51-7E50-0C45-9B37-B31FBC41C317}" destId="{570B7B5F-8DB4-4F7B-B103-CF76E329F32E}" srcOrd="0" destOrd="0" presId="urn:microsoft.com/office/officeart/2005/8/layout/radial1"/>
    <dgm:cxn modelId="{B22D4F0C-02C0-F443-BDA4-DFA6C202BC3C}" srcId="{65F14F96-0FC5-FE4F-8318-94932CA480B7}" destId="{36F62C34-D41E-7448-96D1-7936C583CA64}" srcOrd="1" destOrd="0" parTransId="{3EB46EF4-49E2-6946-9009-E860D681FC7B}" sibTransId="{2714F4AD-D5DF-7141-BBF2-ABF6E58E8A4E}"/>
    <dgm:cxn modelId="{7DC81F7C-96CB-45B9-9850-BB00381F258C}" type="presOf" srcId="{22BFE3FB-E60B-D949-BE72-C80D11188AA6}" destId="{288689DF-E419-4297-B093-74E8DAF55F7E}" srcOrd="0" destOrd="0" presId="urn:microsoft.com/office/officeart/2005/8/layout/radial1"/>
    <dgm:cxn modelId="{E8FA6D47-05E8-42D8-9D0F-EB7F70F5BD48}" type="presOf" srcId="{E456EA6D-0888-8043-B700-1E951321EA3E}" destId="{027C2D39-D51A-4664-B448-85E20BC5C22A}" srcOrd="0" destOrd="0" presId="urn:microsoft.com/office/officeart/2005/8/layout/radial1"/>
    <dgm:cxn modelId="{C5BB6A7E-1E45-E44F-8DC0-BF769F6EC44A}" srcId="{65F14F96-0FC5-FE4F-8318-94932CA480B7}" destId="{24A968BE-F94F-D346-95AE-447780E9C48C}" srcOrd="4" destOrd="0" parTransId="{D20E7D51-7E50-0C45-9B37-B31FBC41C317}" sibTransId="{15EAF94E-2EB8-2545-8811-EAAE10AD5E77}"/>
    <dgm:cxn modelId="{44618BA1-E1FF-481F-AC20-1E6328544203}" type="presOf" srcId="{D20E7D51-7E50-0C45-9B37-B31FBC41C317}" destId="{EB8849F8-8514-4995-BAC0-1E1158317C45}" srcOrd="1" destOrd="0" presId="urn:microsoft.com/office/officeart/2005/8/layout/radial1"/>
    <dgm:cxn modelId="{8A018FA2-B448-BB4F-B313-438A79581C0C}" srcId="{65F14F96-0FC5-FE4F-8318-94932CA480B7}" destId="{5475DDD3-6094-254A-A5FC-1E8CAFC445F3}" srcOrd="0" destOrd="0" parTransId="{E456EA6D-0888-8043-B700-1E951321EA3E}" sibTransId="{314AB2C7-1949-A947-9740-08067593535A}"/>
    <dgm:cxn modelId="{41F0B995-69E7-40DE-A5C8-697F301747EE}" type="presOf" srcId="{24A968BE-F94F-D346-95AE-447780E9C48C}" destId="{7CD357FA-63E0-4DBC-8119-6030A63F8E3D}" srcOrd="0" destOrd="0" presId="urn:microsoft.com/office/officeart/2005/8/layout/radial1"/>
    <dgm:cxn modelId="{526036BA-5870-48F1-8835-94F14FBD6FC5}" type="presOf" srcId="{5475DDD3-6094-254A-A5FC-1E8CAFC445F3}" destId="{967BD420-A700-4FC7-B70F-61C77D10E825}" srcOrd="0" destOrd="0" presId="urn:microsoft.com/office/officeart/2005/8/layout/radial1"/>
    <dgm:cxn modelId="{EA77CAC0-18FB-449D-BDB8-E1EB31F6DA6E}" type="presParOf" srcId="{72EE5B2C-F405-4FE5-8A5D-3F3D90AA291B}" destId="{66888E49-FB77-445D-8307-3B5EAFEEE2C2}" srcOrd="0" destOrd="0" presId="urn:microsoft.com/office/officeart/2005/8/layout/radial1"/>
    <dgm:cxn modelId="{55E1C27B-7076-4C9B-9A91-D8BDC7DADAF9}" type="presParOf" srcId="{72EE5B2C-F405-4FE5-8A5D-3F3D90AA291B}" destId="{027C2D39-D51A-4664-B448-85E20BC5C22A}" srcOrd="1" destOrd="0" presId="urn:microsoft.com/office/officeart/2005/8/layout/radial1"/>
    <dgm:cxn modelId="{37ADEA61-CC9D-4B84-B843-68BD22B4492E}" type="presParOf" srcId="{027C2D39-D51A-4664-B448-85E20BC5C22A}" destId="{2BE02D8D-1B1C-4F1B-8847-75B3DF737F48}" srcOrd="0" destOrd="0" presId="urn:microsoft.com/office/officeart/2005/8/layout/radial1"/>
    <dgm:cxn modelId="{7DAF5061-1DA5-4AD9-8BC5-DC027BA835E8}" type="presParOf" srcId="{72EE5B2C-F405-4FE5-8A5D-3F3D90AA291B}" destId="{967BD420-A700-4FC7-B70F-61C77D10E825}" srcOrd="2" destOrd="0" presId="urn:microsoft.com/office/officeart/2005/8/layout/radial1"/>
    <dgm:cxn modelId="{ECEFE4D7-B1AB-488A-A648-677E4FAFB53A}" type="presParOf" srcId="{72EE5B2C-F405-4FE5-8A5D-3F3D90AA291B}" destId="{AF35E8EC-9D39-4A8A-8DCB-B6FE3ECAC4C4}" srcOrd="3" destOrd="0" presId="urn:microsoft.com/office/officeart/2005/8/layout/radial1"/>
    <dgm:cxn modelId="{0DF4FD32-039D-48D3-9C2D-2BC8FCD84810}" type="presParOf" srcId="{AF35E8EC-9D39-4A8A-8DCB-B6FE3ECAC4C4}" destId="{7C1ABF94-55CF-40CE-8726-4CD97BE08AA8}" srcOrd="0" destOrd="0" presId="urn:microsoft.com/office/officeart/2005/8/layout/radial1"/>
    <dgm:cxn modelId="{468BCDF1-2CC7-464E-A14D-1248DED55BC3}" type="presParOf" srcId="{72EE5B2C-F405-4FE5-8A5D-3F3D90AA291B}" destId="{1664836E-17D1-4E0B-B499-758BE655103D}" srcOrd="4" destOrd="0" presId="urn:microsoft.com/office/officeart/2005/8/layout/radial1"/>
    <dgm:cxn modelId="{BC5B3C36-5F37-4A1D-B21B-D74C77362068}" type="presParOf" srcId="{72EE5B2C-F405-4FE5-8A5D-3F3D90AA291B}" destId="{43009DB4-F609-4CEF-BDBD-8D46436C876B}" srcOrd="5" destOrd="0" presId="urn:microsoft.com/office/officeart/2005/8/layout/radial1"/>
    <dgm:cxn modelId="{2C342DEE-D450-482E-A643-5FF5CB9741D6}" type="presParOf" srcId="{43009DB4-F609-4CEF-BDBD-8D46436C876B}" destId="{19CD2BEB-92C6-44C9-9AC6-5528D269E5EA}" srcOrd="0" destOrd="0" presId="urn:microsoft.com/office/officeart/2005/8/layout/radial1"/>
    <dgm:cxn modelId="{F5DCF271-4AF5-4E0D-9562-B6A5C6E73B54}" type="presParOf" srcId="{72EE5B2C-F405-4FE5-8A5D-3F3D90AA291B}" destId="{932323DA-7EE7-4166-A10D-D70DDB5C2157}" srcOrd="6" destOrd="0" presId="urn:microsoft.com/office/officeart/2005/8/layout/radial1"/>
    <dgm:cxn modelId="{6239B90E-867D-4E8C-B235-9DD31D97F048}" type="presParOf" srcId="{72EE5B2C-F405-4FE5-8A5D-3F3D90AA291B}" destId="{A8A29F8F-9F97-4BAD-A24D-09481614B54E}" srcOrd="7" destOrd="0" presId="urn:microsoft.com/office/officeart/2005/8/layout/radial1"/>
    <dgm:cxn modelId="{B14873E9-2F87-4621-BD50-02C8F4BDF046}" type="presParOf" srcId="{A8A29F8F-9F97-4BAD-A24D-09481614B54E}" destId="{13E91F5C-708F-4283-9DAA-608EDD852D03}" srcOrd="0" destOrd="0" presId="urn:microsoft.com/office/officeart/2005/8/layout/radial1"/>
    <dgm:cxn modelId="{B95F38D3-4297-4EF2-9A00-B03F6F8A1553}" type="presParOf" srcId="{72EE5B2C-F405-4FE5-8A5D-3F3D90AA291B}" destId="{58FEA555-6A18-4F54-8F81-3FCD14213C7C}" srcOrd="8" destOrd="0" presId="urn:microsoft.com/office/officeart/2005/8/layout/radial1"/>
    <dgm:cxn modelId="{90C8DCF1-CFC6-4B25-8E6B-9E7ED829351F}" type="presParOf" srcId="{72EE5B2C-F405-4FE5-8A5D-3F3D90AA291B}" destId="{570B7B5F-8DB4-4F7B-B103-CF76E329F32E}" srcOrd="9" destOrd="0" presId="urn:microsoft.com/office/officeart/2005/8/layout/radial1"/>
    <dgm:cxn modelId="{6066BF2E-A74A-42C6-A594-7EBA630390F5}" type="presParOf" srcId="{570B7B5F-8DB4-4F7B-B103-CF76E329F32E}" destId="{EB8849F8-8514-4995-BAC0-1E1158317C45}" srcOrd="0" destOrd="0" presId="urn:microsoft.com/office/officeart/2005/8/layout/radial1"/>
    <dgm:cxn modelId="{FA7F0999-FE4D-4B0A-B2A9-57492E7D2664}" type="presParOf" srcId="{72EE5B2C-F405-4FE5-8A5D-3F3D90AA291B}" destId="{7CD357FA-63E0-4DBC-8119-6030A63F8E3D}" srcOrd="10" destOrd="0" presId="urn:microsoft.com/office/officeart/2005/8/layout/radial1"/>
    <dgm:cxn modelId="{80E3D3D0-F6D6-4916-9C3C-405F118F95C9}" type="presParOf" srcId="{72EE5B2C-F405-4FE5-8A5D-3F3D90AA291B}" destId="{288689DF-E419-4297-B093-74E8DAF55F7E}" srcOrd="11" destOrd="0" presId="urn:microsoft.com/office/officeart/2005/8/layout/radial1"/>
    <dgm:cxn modelId="{F3218308-6993-4D3A-AE63-C77783075876}" type="presParOf" srcId="{288689DF-E419-4297-B093-74E8DAF55F7E}" destId="{57764240-4D21-4B9B-B98B-CCDDF4452314}" srcOrd="0" destOrd="0" presId="urn:microsoft.com/office/officeart/2005/8/layout/radial1"/>
    <dgm:cxn modelId="{6771CEBE-E1AE-47C5-B7FC-CDBB4E65FCB0}" type="presParOf" srcId="{72EE5B2C-F405-4FE5-8A5D-3F3D90AA291B}" destId="{461D673B-6386-49DE-A198-AB05C609D69D}" srcOrd="12" destOrd="0" presId="urn:microsoft.com/office/officeart/2005/8/layout/radial1"/>
  </dgm:cxnLst>
  <dgm:bg>
    <a:effect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C8908DCF-BEA6-744F-9DAE-6CC365523F2B}" type="doc">
      <dgm:prSet loTypeId="urn:microsoft.com/office/officeart/2005/8/layout/radial1" loCatId="relationship" qsTypeId="urn:microsoft.com/office/officeart/2005/8/quickstyle/simple4" qsCatId="simple" csTypeId="urn:microsoft.com/office/officeart/2005/8/colors/accent1_2" csCatId="accent1" phldr="1"/>
      <dgm:spPr/>
      <dgm:t>
        <a:bodyPr/>
        <a:lstStyle/>
        <a:p>
          <a:endParaRPr lang="en-US"/>
        </a:p>
      </dgm:t>
    </dgm:pt>
    <dgm:pt modelId="{65F14F96-0FC5-FE4F-8318-94932CA480B7}">
      <dgm:prSet phldrT="[Text]"/>
      <dgm:spPr>
        <a:solidFill>
          <a:schemeClr val="tx2">
            <a:lumMod val="20000"/>
            <a:lumOff val="80000"/>
          </a:schemeClr>
        </a:solidFill>
      </dgm:spPr>
      <dgm:t>
        <a:bodyPr/>
        <a:lstStyle/>
        <a:p>
          <a:r>
            <a:rPr lang="en-US" dirty="0" smtClean="0">
              <a:hlinkClick xmlns:r="http://schemas.openxmlformats.org/officeDocument/2006/relationships" r:id="rId1" action="ppaction://hlinksldjump"/>
            </a:rPr>
            <a:t>Menu (Home)</a:t>
          </a:r>
          <a:endParaRPr lang="en-US" dirty="0"/>
        </a:p>
      </dgm:t>
    </dgm:pt>
    <dgm:pt modelId="{A717C5BB-B960-B244-BA07-54EAB19C7268}" type="parTrans" cxnId="{96B00134-48F4-1346-A380-04366D01B61C}">
      <dgm:prSet/>
      <dgm:spPr/>
      <dgm:t>
        <a:bodyPr/>
        <a:lstStyle/>
        <a:p>
          <a:endParaRPr lang="en-US"/>
        </a:p>
      </dgm:t>
    </dgm:pt>
    <dgm:pt modelId="{D0BC7F8D-4C3C-4543-B5CB-CE5F16145CAD}" type="sibTrans" cxnId="{96B00134-48F4-1346-A380-04366D01B61C}">
      <dgm:prSet/>
      <dgm:spPr/>
      <dgm:t>
        <a:bodyPr/>
        <a:lstStyle/>
        <a:p>
          <a:endParaRPr lang="en-US"/>
        </a:p>
      </dgm:t>
    </dgm:pt>
    <dgm:pt modelId="{5475DDD3-6094-254A-A5FC-1E8CAFC445F3}">
      <dgm:prSet phldrT="[Text]"/>
      <dgm:spPr>
        <a:solidFill>
          <a:schemeClr val="tx2">
            <a:lumMod val="20000"/>
            <a:lumOff val="80000"/>
          </a:schemeClr>
        </a:solidFill>
      </dgm:spPr>
      <dgm:t>
        <a:bodyPr/>
        <a:lstStyle/>
        <a:p>
          <a:r>
            <a:rPr lang="en-US" dirty="0" smtClean="0">
              <a:hlinkClick xmlns:r="http://schemas.openxmlformats.org/officeDocument/2006/relationships" r:id="rId2" action="ppaction://hlinksldjump"/>
            </a:rPr>
            <a:t>About the Database</a:t>
          </a:r>
          <a:endParaRPr lang="en-US" dirty="0"/>
        </a:p>
      </dgm:t>
    </dgm:pt>
    <dgm:pt modelId="{E456EA6D-0888-8043-B700-1E951321EA3E}" type="parTrans" cxnId="{8A018FA2-B448-BB4F-B313-438A79581C0C}">
      <dgm:prSet/>
      <dgm:spPr/>
      <dgm:t>
        <a:bodyPr/>
        <a:lstStyle/>
        <a:p>
          <a:endParaRPr lang="en-US"/>
        </a:p>
      </dgm:t>
    </dgm:pt>
    <dgm:pt modelId="{314AB2C7-1949-A947-9740-08067593535A}" type="sibTrans" cxnId="{8A018FA2-B448-BB4F-B313-438A79581C0C}">
      <dgm:prSet/>
      <dgm:spPr/>
      <dgm:t>
        <a:bodyPr/>
        <a:lstStyle/>
        <a:p>
          <a:endParaRPr lang="en-US"/>
        </a:p>
      </dgm:t>
    </dgm:pt>
    <dgm:pt modelId="{36F62C34-D41E-7448-96D1-7936C583CA64}">
      <dgm:prSet phldrT="[Text]"/>
      <dgm:spPr>
        <a:solidFill>
          <a:schemeClr val="tx2">
            <a:lumMod val="20000"/>
            <a:lumOff val="80000"/>
          </a:schemeClr>
        </a:solidFill>
      </dgm:spPr>
      <dgm:t>
        <a:bodyPr/>
        <a:lstStyle/>
        <a:p>
          <a:r>
            <a:rPr lang="en-US" dirty="0" smtClean="0">
              <a:hlinkClick xmlns:r="http://schemas.openxmlformats.org/officeDocument/2006/relationships" r:id="rId3" action="ppaction://hlinksldjump"/>
            </a:rPr>
            <a:t>About the Fields</a:t>
          </a:r>
          <a:endParaRPr lang="en-US" dirty="0"/>
        </a:p>
      </dgm:t>
    </dgm:pt>
    <dgm:pt modelId="{3EB46EF4-49E2-6946-9009-E860D681FC7B}" type="parTrans" cxnId="{B22D4F0C-02C0-F443-BDA4-DFA6C202BC3C}">
      <dgm:prSet/>
      <dgm:spPr/>
      <dgm:t>
        <a:bodyPr/>
        <a:lstStyle/>
        <a:p>
          <a:endParaRPr lang="en-US"/>
        </a:p>
      </dgm:t>
    </dgm:pt>
    <dgm:pt modelId="{2714F4AD-D5DF-7141-BBF2-ABF6E58E8A4E}" type="sibTrans" cxnId="{B22D4F0C-02C0-F443-BDA4-DFA6C202BC3C}">
      <dgm:prSet/>
      <dgm:spPr/>
      <dgm:t>
        <a:bodyPr/>
        <a:lstStyle/>
        <a:p>
          <a:endParaRPr lang="en-US"/>
        </a:p>
      </dgm:t>
    </dgm:pt>
    <dgm:pt modelId="{645DE1FB-8B78-6546-B0D4-A44286077214}">
      <dgm:prSet phldrT="[Text]"/>
      <dgm:spPr>
        <a:solidFill>
          <a:schemeClr val="tx2">
            <a:lumMod val="20000"/>
            <a:lumOff val="80000"/>
          </a:schemeClr>
        </a:solidFill>
      </dgm:spPr>
      <dgm:t>
        <a:bodyPr/>
        <a:lstStyle/>
        <a:p>
          <a:r>
            <a:rPr lang="en-US" smtClean="0">
              <a:hlinkClick xmlns:r="http://schemas.openxmlformats.org/officeDocument/2006/relationships" r:id="rId4" action="ppaction://hlinksldjump"/>
            </a:rPr>
            <a:t>Examples</a:t>
          </a:r>
          <a:endParaRPr lang="en-US" dirty="0"/>
        </a:p>
      </dgm:t>
    </dgm:pt>
    <dgm:pt modelId="{86E79CF2-1798-8141-8F5D-10A649E1A0AE}" type="parTrans" cxnId="{363288AE-BA41-4A4B-B04E-304862D3E2B9}">
      <dgm:prSet/>
      <dgm:spPr/>
      <dgm:t>
        <a:bodyPr/>
        <a:lstStyle/>
        <a:p>
          <a:endParaRPr lang="en-US"/>
        </a:p>
      </dgm:t>
    </dgm:pt>
    <dgm:pt modelId="{33F6C0B5-6CC6-614F-808F-34D5FC2BAA69}" type="sibTrans" cxnId="{363288AE-BA41-4A4B-B04E-304862D3E2B9}">
      <dgm:prSet/>
      <dgm:spPr/>
      <dgm:t>
        <a:bodyPr/>
        <a:lstStyle/>
        <a:p>
          <a:endParaRPr lang="en-US"/>
        </a:p>
      </dgm:t>
    </dgm:pt>
    <dgm:pt modelId="{D4439C3F-BDF7-7945-8D03-612B422C82FA}">
      <dgm:prSet phldrT="[Text]"/>
      <dgm:spPr>
        <a:solidFill>
          <a:schemeClr val="tx2">
            <a:lumMod val="20000"/>
            <a:lumOff val="80000"/>
          </a:schemeClr>
        </a:solidFill>
      </dgm:spPr>
      <dgm:t>
        <a:bodyPr/>
        <a:lstStyle/>
        <a:p>
          <a:r>
            <a:rPr lang="en-US" dirty="0" smtClean="0">
              <a:hlinkClick xmlns:r="http://schemas.openxmlformats.org/officeDocument/2006/relationships" r:id="rId5" action="ppaction://hlinksldjump"/>
            </a:rPr>
            <a:t>How To</a:t>
          </a:r>
          <a:endParaRPr lang="en-US" dirty="0"/>
        </a:p>
      </dgm:t>
    </dgm:pt>
    <dgm:pt modelId="{B4020F18-75A7-604B-B3AD-648F38874E75}" type="parTrans" cxnId="{45594597-4A37-654A-B3D6-C8F1CDFE29DC}">
      <dgm:prSet/>
      <dgm:spPr/>
      <dgm:t>
        <a:bodyPr/>
        <a:lstStyle/>
        <a:p>
          <a:endParaRPr lang="en-US"/>
        </a:p>
      </dgm:t>
    </dgm:pt>
    <dgm:pt modelId="{BD45A292-E11C-0C40-99CA-A890FE20D7B9}" type="sibTrans" cxnId="{45594597-4A37-654A-B3D6-C8F1CDFE29DC}">
      <dgm:prSet/>
      <dgm:spPr/>
      <dgm:t>
        <a:bodyPr/>
        <a:lstStyle/>
        <a:p>
          <a:endParaRPr lang="en-US"/>
        </a:p>
      </dgm:t>
    </dgm:pt>
    <dgm:pt modelId="{24A968BE-F94F-D346-95AE-447780E9C48C}">
      <dgm:prSet phldrT="[Text]"/>
      <dgm:spPr>
        <a:solidFill>
          <a:schemeClr val="tx2">
            <a:lumMod val="20000"/>
            <a:lumOff val="80000"/>
          </a:schemeClr>
        </a:solidFill>
        <a:ln w="19050" cap="flat" cmpd="sng" algn="ctr">
          <a:solidFill>
            <a:schemeClr val="tx1"/>
          </a:solidFill>
          <a:prstDash val="solid"/>
          <a:round/>
          <a:headEnd type="none" w="med" len="med"/>
          <a:tailEnd type="none" w="med" len="med"/>
        </a:ln>
      </dgm:spPr>
      <dgm:t>
        <a:bodyPr/>
        <a:lstStyle/>
        <a:p>
          <a:r>
            <a:rPr lang="en-US" dirty="0" smtClean="0">
              <a:solidFill>
                <a:schemeClr val="tx1"/>
              </a:solidFill>
            </a:rPr>
            <a:t>Practice Exercises</a:t>
          </a:r>
          <a:endParaRPr lang="en-US" dirty="0">
            <a:solidFill>
              <a:schemeClr val="tx1"/>
            </a:solidFill>
          </a:endParaRPr>
        </a:p>
      </dgm:t>
    </dgm:pt>
    <dgm:pt modelId="{D20E7D51-7E50-0C45-9B37-B31FBC41C317}" type="parTrans" cxnId="{C5BB6A7E-1E45-E44F-8DC0-BF769F6EC44A}">
      <dgm:prSet/>
      <dgm:spPr/>
      <dgm:t>
        <a:bodyPr/>
        <a:lstStyle/>
        <a:p>
          <a:endParaRPr lang="en-US"/>
        </a:p>
      </dgm:t>
    </dgm:pt>
    <dgm:pt modelId="{15EAF94E-2EB8-2545-8811-EAAE10AD5E77}" type="sibTrans" cxnId="{C5BB6A7E-1E45-E44F-8DC0-BF769F6EC44A}">
      <dgm:prSet/>
      <dgm:spPr/>
      <dgm:t>
        <a:bodyPr/>
        <a:lstStyle/>
        <a:p>
          <a:endParaRPr lang="en-US"/>
        </a:p>
      </dgm:t>
    </dgm:pt>
    <dgm:pt modelId="{9323AFD5-7EEF-6B40-8ACD-440243537CBA}">
      <dgm:prSet phldrT="[Text]"/>
      <dgm:spPr>
        <a:solidFill>
          <a:schemeClr val="tx2">
            <a:lumMod val="20000"/>
            <a:lumOff val="80000"/>
          </a:schemeClr>
        </a:solidFill>
      </dgm:spPr>
      <dgm:t>
        <a:bodyPr/>
        <a:lstStyle/>
        <a:p>
          <a:r>
            <a:rPr lang="en-US" dirty="0" smtClean="0">
              <a:hlinkClick xmlns:r="http://schemas.openxmlformats.org/officeDocument/2006/relationships" r:id="rId6" action="ppaction://hlinksldjump"/>
            </a:rPr>
            <a:t>Map</a:t>
          </a:r>
          <a:endParaRPr lang="en-US" dirty="0"/>
        </a:p>
      </dgm:t>
    </dgm:pt>
    <dgm:pt modelId="{22BFE3FB-E60B-D949-BE72-C80D11188AA6}" type="parTrans" cxnId="{138F8942-E048-454D-8D42-CE6617D10FAC}">
      <dgm:prSet/>
      <dgm:spPr/>
      <dgm:t>
        <a:bodyPr/>
        <a:lstStyle/>
        <a:p>
          <a:endParaRPr lang="en-US"/>
        </a:p>
      </dgm:t>
    </dgm:pt>
    <dgm:pt modelId="{C59C1810-7A03-EA4F-B523-332A8D5D5D06}" type="sibTrans" cxnId="{138F8942-E048-454D-8D42-CE6617D10FAC}">
      <dgm:prSet/>
      <dgm:spPr/>
      <dgm:t>
        <a:bodyPr/>
        <a:lstStyle/>
        <a:p>
          <a:endParaRPr lang="en-US"/>
        </a:p>
      </dgm:t>
    </dgm:pt>
    <dgm:pt modelId="{ACCE6292-7730-2E49-B7B9-A84710782E4C}" type="pres">
      <dgm:prSet presAssocID="{C8908DCF-BEA6-744F-9DAE-6CC365523F2B}" presName="cycle" presStyleCnt="0">
        <dgm:presLayoutVars>
          <dgm:chMax val="1"/>
          <dgm:dir/>
          <dgm:animLvl val="ctr"/>
          <dgm:resizeHandles val="exact"/>
        </dgm:presLayoutVars>
      </dgm:prSet>
      <dgm:spPr/>
      <dgm:t>
        <a:bodyPr/>
        <a:lstStyle/>
        <a:p>
          <a:endParaRPr lang="en-US"/>
        </a:p>
      </dgm:t>
    </dgm:pt>
    <dgm:pt modelId="{5D9DCD15-AB4F-4D42-AB33-D36814A238AF}" type="pres">
      <dgm:prSet presAssocID="{65F14F96-0FC5-FE4F-8318-94932CA480B7}" presName="centerShape" presStyleLbl="node0" presStyleIdx="0" presStyleCnt="1" custScaleX="80492" custScaleY="70560"/>
      <dgm:spPr/>
      <dgm:t>
        <a:bodyPr/>
        <a:lstStyle/>
        <a:p>
          <a:endParaRPr lang="en-US"/>
        </a:p>
      </dgm:t>
    </dgm:pt>
    <dgm:pt modelId="{1F5406DA-1B15-B548-9CEB-46E5D8FB3E0E}" type="pres">
      <dgm:prSet presAssocID="{E456EA6D-0888-8043-B700-1E951321EA3E}" presName="Name9" presStyleLbl="parChTrans1D2" presStyleIdx="0" presStyleCnt="6"/>
      <dgm:spPr/>
      <dgm:t>
        <a:bodyPr/>
        <a:lstStyle/>
        <a:p>
          <a:endParaRPr lang="en-US"/>
        </a:p>
      </dgm:t>
    </dgm:pt>
    <dgm:pt modelId="{4D29BE30-E426-7A46-9C3A-B12CCD07E274}" type="pres">
      <dgm:prSet presAssocID="{E456EA6D-0888-8043-B700-1E951321EA3E}" presName="connTx" presStyleLbl="parChTrans1D2" presStyleIdx="0" presStyleCnt="6"/>
      <dgm:spPr/>
      <dgm:t>
        <a:bodyPr/>
        <a:lstStyle/>
        <a:p>
          <a:endParaRPr lang="en-US"/>
        </a:p>
      </dgm:t>
    </dgm:pt>
    <dgm:pt modelId="{F89B17DD-2264-144C-A5A3-E4C8A40BEA92}" type="pres">
      <dgm:prSet presAssocID="{5475DDD3-6094-254A-A5FC-1E8CAFC445F3}" presName="node" presStyleLbl="node1" presStyleIdx="0" presStyleCnt="6">
        <dgm:presLayoutVars>
          <dgm:bulletEnabled val="1"/>
        </dgm:presLayoutVars>
      </dgm:prSet>
      <dgm:spPr/>
      <dgm:t>
        <a:bodyPr/>
        <a:lstStyle/>
        <a:p>
          <a:endParaRPr lang="en-US"/>
        </a:p>
      </dgm:t>
    </dgm:pt>
    <dgm:pt modelId="{D8F76036-72AD-FF48-ADD9-9891E9B18CBE}" type="pres">
      <dgm:prSet presAssocID="{3EB46EF4-49E2-6946-9009-E860D681FC7B}" presName="Name9" presStyleLbl="parChTrans1D2" presStyleIdx="1" presStyleCnt="6"/>
      <dgm:spPr/>
      <dgm:t>
        <a:bodyPr/>
        <a:lstStyle/>
        <a:p>
          <a:endParaRPr lang="en-US"/>
        </a:p>
      </dgm:t>
    </dgm:pt>
    <dgm:pt modelId="{641EB73B-6C93-BA48-89E1-28059328C26F}" type="pres">
      <dgm:prSet presAssocID="{3EB46EF4-49E2-6946-9009-E860D681FC7B}" presName="connTx" presStyleLbl="parChTrans1D2" presStyleIdx="1" presStyleCnt="6"/>
      <dgm:spPr/>
      <dgm:t>
        <a:bodyPr/>
        <a:lstStyle/>
        <a:p>
          <a:endParaRPr lang="en-US"/>
        </a:p>
      </dgm:t>
    </dgm:pt>
    <dgm:pt modelId="{BD157459-5814-C245-8F8D-1B26A22300AD}" type="pres">
      <dgm:prSet presAssocID="{36F62C34-D41E-7448-96D1-7936C583CA64}" presName="node" presStyleLbl="node1" presStyleIdx="1" presStyleCnt="6">
        <dgm:presLayoutVars>
          <dgm:bulletEnabled val="1"/>
        </dgm:presLayoutVars>
      </dgm:prSet>
      <dgm:spPr/>
      <dgm:t>
        <a:bodyPr/>
        <a:lstStyle/>
        <a:p>
          <a:endParaRPr lang="en-US"/>
        </a:p>
      </dgm:t>
    </dgm:pt>
    <dgm:pt modelId="{9632E88D-A368-CE4A-A40B-69D511A9915A}" type="pres">
      <dgm:prSet presAssocID="{86E79CF2-1798-8141-8F5D-10A649E1A0AE}" presName="Name9" presStyleLbl="parChTrans1D2" presStyleIdx="2" presStyleCnt="6"/>
      <dgm:spPr/>
      <dgm:t>
        <a:bodyPr/>
        <a:lstStyle/>
        <a:p>
          <a:endParaRPr lang="en-US"/>
        </a:p>
      </dgm:t>
    </dgm:pt>
    <dgm:pt modelId="{0F3890A6-949A-0E4B-93D0-5EFB03FC9DB8}" type="pres">
      <dgm:prSet presAssocID="{86E79CF2-1798-8141-8F5D-10A649E1A0AE}" presName="connTx" presStyleLbl="parChTrans1D2" presStyleIdx="2" presStyleCnt="6"/>
      <dgm:spPr/>
      <dgm:t>
        <a:bodyPr/>
        <a:lstStyle/>
        <a:p>
          <a:endParaRPr lang="en-US"/>
        </a:p>
      </dgm:t>
    </dgm:pt>
    <dgm:pt modelId="{166EB1AD-95CE-784A-9E30-9B23E2FF64C6}" type="pres">
      <dgm:prSet presAssocID="{645DE1FB-8B78-6546-B0D4-A44286077214}" presName="node" presStyleLbl="node1" presStyleIdx="2" presStyleCnt="6">
        <dgm:presLayoutVars>
          <dgm:bulletEnabled val="1"/>
        </dgm:presLayoutVars>
      </dgm:prSet>
      <dgm:spPr/>
      <dgm:t>
        <a:bodyPr/>
        <a:lstStyle/>
        <a:p>
          <a:endParaRPr lang="en-US"/>
        </a:p>
      </dgm:t>
    </dgm:pt>
    <dgm:pt modelId="{2C01880D-89F9-AC41-884A-E3A9A2A2EF57}" type="pres">
      <dgm:prSet presAssocID="{B4020F18-75A7-604B-B3AD-648F38874E75}" presName="Name9" presStyleLbl="parChTrans1D2" presStyleIdx="3" presStyleCnt="6"/>
      <dgm:spPr/>
      <dgm:t>
        <a:bodyPr/>
        <a:lstStyle/>
        <a:p>
          <a:endParaRPr lang="en-US"/>
        </a:p>
      </dgm:t>
    </dgm:pt>
    <dgm:pt modelId="{1B4307EF-AD1B-5F4F-8B24-0A6C85C4CD20}" type="pres">
      <dgm:prSet presAssocID="{B4020F18-75A7-604B-B3AD-648F38874E75}" presName="connTx" presStyleLbl="parChTrans1D2" presStyleIdx="3" presStyleCnt="6"/>
      <dgm:spPr/>
      <dgm:t>
        <a:bodyPr/>
        <a:lstStyle/>
        <a:p>
          <a:endParaRPr lang="en-US"/>
        </a:p>
      </dgm:t>
    </dgm:pt>
    <dgm:pt modelId="{FC8AB668-3645-724C-B2A4-80EB161070E5}" type="pres">
      <dgm:prSet presAssocID="{D4439C3F-BDF7-7945-8D03-612B422C82FA}" presName="node" presStyleLbl="node1" presStyleIdx="3" presStyleCnt="6">
        <dgm:presLayoutVars>
          <dgm:bulletEnabled val="1"/>
        </dgm:presLayoutVars>
      </dgm:prSet>
      <dgm:spPr/>
      <dgm:t>
        <a:bodyPr/>
        <a:lstStyle/>
        <a:p>
          <a:endParaRPr lang="en-US"/>
        </a:p>
      </dgm:t>
    </dgm:pt>
    <dgm:pt modelId="{5DC3B0F0-53F7-2543-8982-D1CAAF5AEA95}" type="pres">
      <dgm:prSet presAssocID="{D20E7D51-7E50-0C45-9B37-B31FBC41C317}" presName="Name9" presStyleLbl="parChTrans1D2" presStyleIdx="4" presStyleCnt="6"/>
      <dgm:spPr/>
      <dgm:t>
        <a:bodyPr/>
        <a:lstStyle/>
        <a:p>
          <a:endParaRPr lang="en-US"/>
        </a:p>
      </dgm:t>
    </dgm:pt>
    <dgm:pt modelId="{86FC38C0-DC7B-AC4C-A536-8BC63275A2F0}" type="pres">
      <dgm:prSet presAssocID="{D20E7D51-7E50-0C45-9B37-B31FBC41C317}" presName="connTx" presStyleLbl="parChTrans1D2" presStyleIdx="4" presStyleCnt="6"/>
      <dgm:spPr/>
      <dgm:t>
        <a:bodyPr/>
        <a:lstStyle/>
        <a:p>
          <a:endParaRPr lang="en-US"/>
        </a:p>
      </dgm:t>
    </dgm:pt>
    <dgm:pt modelId="{0201E4D9-E2E6-AD4C-9D82-A9DC6354B85B}" type="pres">
      <dgm:prSet presAssocID="{24A968BE-F94F-D346-95AE-447780E9C48C}" presName="node" presStyleLbl="node1" presStyleIdx="4" presStyleCnt="6">
        <dgm:presLayoutVars>
          <dgm:bulletEnabled val="1"/>
        </dgm:presLayoutVars>
      </dgm:prSet>
      <dgm:spPr/>
      <dgm:t>
        <a:bodyPr/>
        <a:lstStyle/>
        <a:p>
          <a:endParaRPr lang="en-US"/>
        </a:p>
      </dgm:t>
    </dgm:pt>
    <dgm:pt modelId="{21AF2CAE-BAF8-1A48-B9C4-72620D10DA52}" type="pres">
      <dgm:prSet presAssocID="{22BFE3FB-E60B-D949-BE72-C80D11188AA6}" presName="Name9" presStyleLbl="parChTrans1D2" presStyleIdx="5" presStyleCnt="6"/>
      <dgm:spPr/>
      <dgm:t>
        <a:bodyPr/>
        <a:lstStyle/>
        <a:p>
          <a:endParaRPr lang="en-US"/>
        </a:p>
      </dgm:t>
    </dgm:pt>
    <dgm:pt modelId="{0E97530C-D97E-E446-B681-E83389B9BD23}" type="pres">
      <dgm:prSet presAssocID="{22BFE3FB-E60B-D949-BE72-C80D11188AA6}" presName="connTx" presStyleLbl="parChTrans1D2" presStyleIdx="5" presStyleCnt="6"/>
      <dgm:spPr/>
      <dgm:t>
        <a:bodyPr/>
        <a:lstStyle/>
        <a:p>
          <a:endParaRPr lang="en-US"/>
        </a:p>
      </dgm:t>
    </dgm:pt>
    <dgm:pt modelId="{D54F811E-4FC9-9548-84DF-44E90C2243C5}" type="pres">
      <dgm:prSet presAssocID="{9323AFD5-7EEF-6B40-8ACD-440243537CBA}" presName="node" presStyleLbl="node1" presStyleIdx="5" presStyleCnt="6">
        <dgm:presLayoutVars>
          <dgm:bulletEnabled val="1"/>
        </dgm:presLayoutVars>
      </dgm:prSet>
      <dgm:spPr/>
      <dgm:t>
        <a:bodyPr/>
        <a:lstStyle/>
        <a:p>
          <a:endParaRPr lang="en-US"/>
        </a:p>
      </dgm:t>
    </dgm:pt>
  </dgm:ptLst>
  <dgm:cxnLst>
    <dgm:cxn modelId="{1D46187B-6A51-9A46-837E-3921A2248B12}" type="presOf" srcId="{36F62C34-D41E-7448-96D1-7936C583CA64}" destId="{BD157459-5814-C245-8F8D-1B26A22300AD}" srcOrd="0" destOrd="0" presId="urn:microsoft.com/office/officeart/2005/8/layout/radial1"/>
    <dgm:cxn modelId="{7567FDD3-F4C2-CB4C-971F-2D4D1452356B}" type="presOf" srcId="{B4020F18-75A7-604B-B3AD-648F38874E75}" destId="{1B4307EF-AD1B-5F4F-8B24-0A6C85C4CD20}" srcOrd="1" destOrd="0" presId="urn:microsoft.com/office/officeart/2005/8/layout/radial1"/>
    <dgm:cxn modelId="{363288AE-BA41-4A4B-B04E-304862D3E2B9}" srcId="{65F14F96-0FC5-FE4F-8318-94932CA480B7}" destId="{645DE1FB-8B78-6546-B0D4-A44286077214}" srcOrd="2" destOrd="0" parTransId="{86E79CF2-1798-8141-8F5D-10A649E1A0AE}" sibTransId="{33F6C0B5-6CC6-614F-808F-34D5FC2BAA69}"/>
    <dgm:cxn modelId="{E14CCAAB-4F92-D94B-A4BC-9A0994C758F0}" type="presOf" srcId="{B4020F18-75A7-604B-B3AD-648F38874E75}" destId="{2C01880D-89F9-AC41-884A-E3A9A2A2EF57}" srcOrd="0" destOrd="0" presId="urn:microsoft.com/office/officeart/2005/8/layout/radial1"/>
    <dgm:cxn modelId="{A376B843-7D34-A447-86F4-88C922A34309}" type="presOf" srcId="{22BFE3FB-E60B-D949-BE72-C80D11188AA6}" destId="{0E97530C-D97E-E446-B681-E83389B9BD23}" srcOrd="1" destOrd="0" presId="urn:microsoft.com/office/officeart/2005/8/layout/radial1"/>
    <dgm:cxn modelId="{EEBB1A1B-1D54-244B-BE56-46669BEA7AD3}" type="presOf" srcId="{65F14F96-0FC5-FE4F-8318-94932CA480B7}" destId="{5D9DCD15-AB4F-4D42-AB33-D36814A238AF}" srcOrd="0" destOrd="0" presId="urn:microsoft.com/office/officeart/2005/8/layout/radial1"/>
    <dgm:cxn modelId="{45594597-4A37-654A-B3D6-C8F1CDFE29DC}" srcId="{65F14F96-0FC5-FE4F-8318-94932CA480B7}" destId="{D4439C3F-BDF7-7945-8D03-612B422C82FA}" srcOrd="3" destOrd="0" parTransId="{B4020F18-75A7-604B-B3AD-648F38874E75}" sibTransId="{BD45A292-E11C-0C40-99CA-A890FE20D7B9}"/>
    <dgm:cxn modelId="{7F9A05BB-3205-FF46-A12E-636E305B8D76}" type="presOf" srcId="{645DE1FB-8B78-6546-B0D4-A44286077214}" destId="{166EB1AD-95CE-784A-9E30-9B23E2FF64C6}" srcOrd="0" destOrd="0" presId="urn:microsoft.com/office/officeart/2005/8/layout/radial1"/>
    <dgm:cxn modelId="{94E73854-6AC4-F44D-AD88-ACEB9F7FE395}" type="presOf" srcId="{86E79CF2-1798-8141-8F5D-10A649E1A0AE}" destId="{0F3890A6-949A-0E4B-93D0-5EFB03FC9DB8}" srcOrd="1" destOrd="0" presId="urn:microsoft.com/office/officeart/2005/8/layout/radial1"/>
    <dgm:cxn modelId="{138F8942-E048-454D-8D42-CE6617D10FAC}" srcId="{65F14F96-0FC5-FE4F-8318-94932CA480B7}" destId="{9323AFD5-7EEF-6B40-8ACD-440243537CBA}" srcOrd="5" destOrd="0" parTransId="{22BFE3FB-E60B-D949-BE72-C80D11188AA6}" sibTransId="{C59C1810-7A03-EA4F-B523-332A8D5D5D06}"/>
    <dgm:cxn modelId="{D5A1321E-D61E-EB46-BEB4-50E16F3B7372}" type="presOf" srcId="{22BFE3FB-E60B-D949-BE72-C80D11188AA6}" destId="{21AF2CAE-BAF8-1A48-B9C4-72620D10DA52}" srcOrd="0" destOrd="0" presId="urn:microsoft.com/office/officeart/2005/8/layout/radial1"/>
    <dgm:cxn modelId="{96B00134-48F4-1346-A380-04366D01B61C}" srcId="{C8908DCF-BEA6-744F-9DAE-6CC365523F2B}" destId="{65F14F96-0FC5-FE4F-8318-94932CA480B7}" srcOrd="0" destOrd="0" parTransId="{A717C5BB-B960-B244-BA07-54EAB19C7268}" sibTransId="{D0BC7F8D-4C3C-4543-B5CB-CE5F16145CAD}"/>
    <dgm:cxn modelId="{717DC15A-8133-BE4D-B8FB-B2CB8E71D747}" type="presOf" srcId="{86E79CF2-1798-8141-8F5D-10A649E1A0AE}" destId="{9632E88D-A368-CE4A-A40B-69D511A9915A}" srcOrd="0" destOrd="0" presId="urn:microsoft.com/office/officeart/2005/8/layout/radial1"/>
    <dgm:cxn modelId="{0AE7E092-3156-064B-B6B6-35013BF26695}" type="presOf" srcId="{3EB46EF4-49E2-6946-9009-E860D681FC7B}" destId="{641EB73B-6C93-BA48-89E1-28059328C26F}" srcOrd="1" destOrd="0" presId="urn:microsoft.com/office/officeart/2005/8/layout/radial1"/>
    <dgm:cxn modelId="{A90A372E-D2F4-8B49-AD2C-D125F4DF6AC8}" type="presOf" srcId="{D4439C3F-BDF7-7945-8D03-612B422C82FA}" destId="{FC8AB668-3645-724C-B2A4-80EB161070E5}" srcOrd="0" destOrd="0" presId="urn:microsoft.com/office/officeart/2005/8/layout/radial1"/>
    <dgm:cxn modelId="{884772A6-AD92-4D40-A5A9-01D22594069C}" type="presOf" srcId="{3EB46EF4-49E2-6946-9009-E860D681FC7B}" destId="{D8F76036-72AD-FF48-ADD9-9891E9B18CBE}" srcOrd="0" destOrd="0" presId="urn:microsoft.com/office/officeart/2005/8/layout/radial1"/>
    <dgm:cxn modelId="{A493E500-5B25-B04C-BA5A-7DA2811B98E9}" type="presOf" srcId="{9323AFD5-7EEF-6B40-8ACD-440243537CBA}" destId="{D54F811E-4FC9-9548-84DF-44E90C2243C5}" srcOrd="0" destOrd="0" presId="urn:microsoft.com/office/officeart/2005/8/layout/radial1"/>
    <dgm:cxn modelId="{C30BD6E1-1B6F-E54D-8609-E7594AC924FC}" type="presOf" srcId="{D20E7D51-7E50-0C45-9B37-B31FBC41C317}" destId="{86FC38C0-DC7B-AC4C-A536-8BC63275A2F0}" srcOrd="1" destOrd="0" presId="urn:microsoft.com/office/officeart/2005/8/layout/radial1"/>
    <dgm:cxn modelId="{B22D4F0C-02C0-F443-BDA4-DFA6C202BC3C}" srcId="{65F14F96-0FC5-FE4F-8318-94932CA480B7}" destId="{36F62C34-D41E-7448-96D1-7936C583CA64}" srcOrd="1" destOrd="0" parTransId="{3EB46EF4-49E2-6946-9009-E860D681FC7B}" sibTransId="{2714F4AD-D5DF-7141-BBF2-ABF6E58E8A4E}"/>
    <dgm:cxn modelId="{2BE589F6-FE66-B64D-BD14-468A61A0346B}" type="presOf" srcId="{5475DDD3-6094-254A-A5FC-1E8CAFC445F3}" destId="{F89B17DD-2264-144C-A5A3-E4C8A40BEA92}" srcOrd="0" destOrd="0" presId="urn:microsoft.com/office/officeart/2005/8/layout/radial1"/>
    <dgm:cxn modelId="{C5BB6A7E-1E45-E44F-8DC0-BF769F6EC44A}" srcId="{65F14F96-0FC5-FE4F-8318-94932CA480B7}" destId="{24A968BE-F94F-D346-95AE-447780E9C48C}" srcOrd="4" destOrd="0" parTransId="{D20E7D51-7E50-0C45-9B37-B31FBC41C317}" sibTransId="{15EAF94E-2EB8-2545-8811-EAAE10AD5E77}"/>
    <dgm:cxn modelId="{740CE923-0F72-9742-BFEC-CF46732EF343}" type="presOf" srcId="{C8908DCF-BEA6-744F-9DAE-6CC365523F2B}" destId="{ACCE6292-7730-2E49-B7B9-A84710782E4C}" srcOrd="0" destOrd="0" presId="urn:microsoft.com/office/officeart/2005/8/layout/radial1"/>
    <dgm:cxn modelId="{8A018FA2-B448-BB4F-B313-438A79581C0C}" srcId="{65F14F96-0FC5-FE4F-8318-94932CA480B7}" destId="{5475DDD3-6094-254A-A5FC-1E8CAFC445F3}" srcOrd="0" destOrd="0" parTransId="{E456EA6D-0888-8043-B700-1E951321EA3E}" sibTransId="{314AB2C7-1949-A947-9740-08067593535A}"/>
    <dgm:cxn modelId="{BABC3414-11DF-0444-BB68-F3054B3B6D03}" type="presOf" srcId="{24A968BE-F94F-D346-95AE-447780E9C48C}" destId="{0201E4D9-E2E6-AD4C-9D82-A9DC6354B85B}" srcOrd="0" destOrd="0" presId="urn:microsoft.com/office/officeart/2005/8/layout/radial1"/>
    <dgm:cxn modelId="{215374C1-3E8D-8844-986F-26AAA9CB2D6D}" type="presOf" srcId="{E456EA6D-0888-8043-B700-1E951321EA3E}" destId="{4D29BE30-E426-7A46-9C3A-B12CCD07E274}" srcOrd="1" destOrd="0" presId="urn:microsoft.com/office/officeart/2005/8/layout/radial1"/>
    <dgm:cxn modelId="{3B0DAD42-8610-6C41-965F-2A91922CC7AB}" type="presOf" srcId="{D20E7D51-7E50-0C45-9B37-B31FBC41C317}" destId="{5DC3B0F0-53F7-2543-8982-D1CAAF5AEA95}" srcOrd="0" destOrd="0" presId="urn:microsoft.com/office/officeart/2005/8/layout/radial1"/>
    <dgm:cxn modelId="{5B7C1757-512F-3D45-842E-A41DC5A85301}" type="presOf" srcId="{E456EA6D-0888-8043-B700-1E951321EA3E}" destId="{1F5406DA-1B15-B548-9CEB-46E5D8FB3E0E}" srcOrd="0" destOrd="0" presId="urn:microsoft.com/office/officeart/2005/8/layout/radial1"/>
    <dgm:cxn modelId="{C91F936C-CEB5-7240-B5AE-EFF3D629E187}" type="presParOf" srcId="{ACCE6292-7730-2E49-B7B9-A84710782E4C}" destId="{5D9DCD15-AB4F-4D42-AB33-D36814A238AF}" srcOrd="0" destOrd="0" presId="urn:microsoft.com/office/officeart/2005/8/layout/radial1"/>
    <dgm:cxn modelId="{F075EC6A-2B09-154B-B3EF-ACCBE7E4C10D}" type="presParOf" srcId="{ACCE6292-7730-2E49-B7B9-A84710782E4C}" destId="{1F5406DA-1B15-B548-9CEB-46E5D8FB3E0E}" srcOrd="1" destOrd="0" presId="urn:microsoft.com/office/officeart/2005/8/layout/radial1"/>
    <dgm:cxn modelId="{DCB95202-2964-7A48-AA32-E5046C3F2503}" type="presParOf" srcId="{1F5406DA-1B15-B548-9CEB-46E5D8FB3E0E}" destId="{4D29BE30-E426-7A46-9C3A-B12CCD07E274}" srcOrd="0" destOrd="0" presId="urn:microsoft.com/office/officeart/2005/8/layout/radial1"/>
    <dgm:cxn modelId="{2F6324D4-5B53-0348-A1D0-E5604F238F90}" type="presParOf" srcId="{ACCE6292-7730-2E49-B7B9-A84710782E4C}" destId="{F89B17DD-2264-144C-A5A3-E4C8A40BEA92}" srcOrd="2" destOrd="0" presId="urn:microsoft.com/office/officeart/2005/8/layout/radial1"/>
    <dgm:cxn modelId="{75EE6687-AE24-2B4C-B866-0962144977B2}" type="presParOf" srcId="{ACCE6292-7730-2E49-B7B9-A84710782E4C}" destId="{D8F76036-72AD-FF48-ADD9-9891E9B18CBE}" srcOrd="3" destOrd="0" presId="urn:microsoft.com/office/officeart/2005/8/layout/radial1"/>
    <dgm:cxn modelId="{3289D661-22DB-8142-A659-EF13A54E2652}" type="presParOf" srcId="{D8F76036-72AD-FF48-ADD9-9891E9B18CBE}" destId="{641EB73B-6C93-BA48-89E1-28059328C26F}" srcOrd="0" destOrd="0" presId="urn:microsoft.com/office/officeart/2005/8/layout/radial1"/>
    <dgm:cxn modelId="{9B6ED97E-5478-E641-85AA-27796D3492D3}" type="presParOf" srcId="{ACCE6292-7730-2E49-B7B9-A84710782E4C}" destId="{BD157459-5814-C245-8F8D-1B26A22300AD}" srcOrd="4" destOrd="0" presId="urn:microsoft.com/office/officeart/2005/8/layout/radial1"/>
    <dgm:cxn modelId="{0F52DA35-665A-C243-80BF-93878F0EEA2D}" type="presParOf" srcId="{ACCE6292-7730-2E49-B7B9-A84710782E4C}" destId="{9632E88D-A368-CE4A-A40B-69D511A9915A}" srcOrd="5" destOrd="0" presId="urn:microsoft.com/office/officeart/2005/8/layout/radial1"/>
    <dgm:cxn modelId="{89AA0DA4-C276-DE4B-AB27-6C4BE0444769}" type="presParOf" srcId="{9632E88D-A368-CE4A-A40B-69D511A9915A}" destId="{0F3890A6-949A-0E4B-93D0-5EFB03FC9DB8}" srcOrd="0" destOrd="0" presId="urn:microsoft.com/office/officeart/2005/8/layout/radial1"/>
    <dgm:cxn modelId="{190DA697-D3BD-5E4C-92A2-F951EE503DCA}" type="presParOf" srcId="{ACCE6292-7730-2E49-B7B9-A84710782E4C}" destId="{166EB1AD-95CE-784A-9E30-9B23E2FF64C6}" srcOrd="6" destOrd="0" presId="urn:microsoft.com/office/officeart/2005/8/layout/radial1"/>
    <dgm:cxn modelId="{68320BDE-A23B-294C-87F7-57697BC6A0D7}" type="presParOf" srcId="{ACCE6292-7730-2E49-B7B9-A84710782E4C}" destId="{2C01880D-89F9-AC41-884A-E3A9A2A2EF57}" srcOrd="7" destOrd="0" presId="urn:microsoft.com/office/officeart/2005/8/layout/radial1"/>
    <dgm:cxn modelId="{B591DE45-EB29-714E-A10D-8C9020502B37}" type="presParOf" srcId="{2C01880D-89F9-AC41-884A-E3A9A2A2EF57}" destId="{1B4307EF-AD1B-5F4F-8B24-0A6C85C4CD20}" srcOrd="0" destOrd="0" presId="urn:microsoft.com/office/officeart/2005/8/layout/radial1"/>
    <dgm:cxn modelId="{74F77DF8-8667-B044-93FB-811205222116}" type="presParOf" srcId="{ACCE6292-7730-2E49-B7B9-A84710782E4C}" destId="{FC8AB668-3645-724C-B2A4-80EB161070E5}" srcOrd="8" destOrd="0" presId="urn:microsoft.com/office/officeart/2005/8/layout/radial1"/>
    <dgm:cxn modelId="{8105B26C-1286-D045-9E92-57D3188F87C6}" type="presParOf" srcId="{ACCE6292-7730-2E49-B7B9-A84710782E4C}" destId="{5DC3B0F0-53F7-2543-8982-D1CAAF5AEA95}" srcOrd="9" destOrd="0" presId="urn:microsoft.com/office/officeart/2005/8/layout/radial1"/>
    <dgm:cxn modelId="{66EAABA1-A7FA-634E-B851-FAA600C92F0D}" type="presParOf" srcId="{5DC3B0F0-53F7-2543-8982-D1CAAF5AEA95}" destId="{86FC38C0-DC7B-AC4C-A536-8BC63275A2F0}" srcOrd="0" destOrd="0" presId="urn:microsoft.com/office/officeart/2005/8/layout/radial1"/>
    <dgm:cxn modelId="{D996C38D-B0BE-C348-A5FA-04AAA52FD830}" type="presParOf" srcId="{ACCE6292-7730-2E49-B7B9-A84710782E4C}" destId="{0201E4D9-E2E6-AD4C-9D82-A9DC6354B85B}" srcOrd="10" destOrd="0" presId="urn:microsoft.com/office/officeart/2005/8/layout/radial1"/>
    <dgm:cxn modelId="{38BCF8E7-825F-1248-8686-F5189D42812D}" type="presParOf" srcId="{ACCE6292-7730-2E49-B7B9-A84710782E4C}" destId="{21AF2CAE-BAF8-1A48-B9C4-72620D10DA52}" srcOrd="11" destOrd="0" presId="urn:microsoft.com/office/officeart/2005/8/layout/radial1"/>
    <dgm:cxn modelId="{4D753EB3-4B1E-0040-A231-3ED3425B43A3}" type="presParOf" srcId="{21AF2CAE-BAF8-1A48-B9C4-72620D10DA52}" destId="{0E97530C-D97E-E446-B681-E83389B9BD23}" srcOrd="0" destOrd="0" presId="urn:microsoft.com/office/officeart/2005/8/layout/radial1"/>
    <dgm:cxn modelId="{F544B13D-7CCF-5641-972D-4E131D3DEE16}" type="presParOf" srcId="{ACCE6292-7730-2E49-B7B9-A84710782E4C}" destId="{D54F811E-4FC9-9548-84DF-44E90C2243C5}" srcOrd="12" destOrd="0" presId="urn:microsoft.com/office/officeart/2005/8/layout/radial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92B1FF4A-418A-E54D-A54C-61D062D2BEC4}" type="doc">
      <dgm:prSet loTypeId="urn:microsoft.com/office/officeart/2005/8/layout/hierarchy2" loCatId="hierarchy" qsTypeId="urn:microsoft.com/office/officeart/2005/8/quickstyle/simple4" qsCatId="simple" csTypeId="urn:microsoft.com/office/officeart/2005/8/colors/accent1_2" csCatId="accent1" phldr="1"/>
      <dgm:spPr/>
      <dgm:t>
        <a:bodyPr/>
        <a:lstStyle/>
        <a:p>
          <a:endParaRPr lang="en-US"/>
        </a:p>
      </dgm:t>
    </dgm:pt>
    <dgm:pt modelId="{DEB4C7CB-87D2-584B-9CE0-4A630B867B41}">
      <dgm:prSet phldrT="[Text]"/>
      <dgm:spPr>
        <a:solidFill>
          <a:schemeClr val="tx2">
            <a:lumMod val="20000"/>
            <a:lumOff val="80000"/>
          </a:schemeClr>
        </a:solidFill>
        <a:ln w="19050" cap="flat" cmpd="sng" algn="ctr">
          <a:solidFill>
            <a:schemeClr val="tx1"/>
          </a:solidFill>
          <a:prstDash val="solid"/>
          <a:round/>
          <a:headEnd type="none" w="med" len="med"/>
          <a:tailEnd type="none" w="med" len="med"/>
        </a:ln>
      </dgm:spPr>
      <dgm:t>
        <a:bodyPr/>
        <a:lstStyle/>
        <a:p>
          <a:r>
            <a:rPr lang="en-US" dirty="0" smtClean="0">
              <a:hlinkClick xmlns:r="http://schemas.openxmlformats.org/officeDocument/2006/relationships" r:id="rId1" action="ppaction://hlinksldjump"/>
            </a:rPr>
            <a:t>Practice Exercises</a:t>
          </a:r>
          <a:endParaRPr lang="en-US" dirty="0"/>
        </a:p>
      </dgm:t>
    </dgm:pt>
    <dgm:pt modelId="{884D8C97-2E3D-B542-9F79-B8ADDD88BF5F}" type="parTrans" cxnId="{9DF7AD28-9622-9B47-A0DA-6AD99D622C12}">
      <dgm:prSet/>
      <dgm:spPr/>
      <dgm:t>
        <a:bodyPr/>
        <a:lstStyle/>
        <a:p>
          <a:endParaRPr lang="en-US"/>
        </a:p>
      </dgm:t>
    </dgm:pt>
    <dgm:pt modelId="{0FBEB691-1C07-0E43-98DC-84652DC6192D}" type="sibTrans" cxnId="{9DF7AD28-9622-9B47-A0DA-6AD99D622C12}">
      <dgm:prSet/>
      <dgm:spPr/>
      <dgm:t>
        <a:bodyPr/>
        <a:lstStyle/>
        <a:p>
          <a:endParaRPr lang="en-US"/>
        </a:p>
      </dgm:t>
    </dgm:pt>
    <dgm:pt modelId="{DA4813D7-3FF8-2C47-866B-ECAE6DCEA94D}">
      <dgm:prSet phldrT="[Text]"/>
      <dgm:spPr>
        <a:solidFill>
          <a:schemeClr val="tx2">
            <a:lumMod val="20000"/>
            <a:lumOff val="80000"/>
          </a:schemeClr>
        </a:solidFill>
      </dgm:spPr>
      <dgm:t>
        <a:bodyPr/>
        <a:lstStyle/>
        <a:p>
          <a:r>
            <a:rPr lang="en-US" dirty="0" smtClean="0">
              <a:hlinkClick xmlns:r="http://schemas.openxmlformats.org/officeDocument/2006/relationships" r:id="rId2" action="ppaction://hlinksldjump"/>
            </a:rPr>
            <a:t>Activity #1</a:t>
          </a:r>
          <a:endParaRPr lang="en-US" dirty="0"/>
        </a:p>
      </dgm:t>
    </dgm:pt>
    <dgm:pt modelId="{AA61DAE8-8453-3C4D-A707-9EB2953F83CD}" type="parTrans" cxnId="{4B43575C-4FCE-FB44-8F9C-7D629DC49BFF}">
      <dgm:prSet/>
      <dgm:spPr/>
      <dgm:t>
        <a:bodyPr/>
        <a:lstStyle/>
        <a:p>
          <a:endParaRPr lang="en-US"/>
        </a:p>
      </dgm:t>
    </dgm:pt>
    <dgm:pt modelId="{F058B46C-D6ED-0340-BCBF-A6A021A2F951}" type="sibTrans" cxnId="{4B43575C-4FCE-FB44-8F9C-7D629DC49BFF}">
      <dgm:prSet/>
      <dgm:spPr/>
      <dgm:t>
        <a:bodyPr/>
        <a:lstStyle/>
        <a:p>
          <a:endParaRPr lang="en-US"/>
        </a:p>
      </dgm:t>
    </dgm:pt>
    <dgm:pt modelId="{7ADDD7D6-818C-2745-A8EB-59FA72BA7C92}">
      <dgm:prSet phldrT="[Text]"/>
      <dgm:spPr>
        <a:solidFill>
          <a:schemeClr val="tx2">
            <a:lumMod val="20000"/>
            <a:lumOff val="80000"/>
          </a:schemeClr>
        </a:solidFill>
      </dgm:spPr>
      <dgm:t>
        <a:bodyPr/>
        <a:lstStyle/>
        <a:p>
          <a:r>
            <a:rPr lang="en-US" dirty="0" smtClean="0">
              <a:hlinkClick xmlns:r="http://schemas.openxmlformats.org/officeDocument/2006/relationships" r:id="rId3" action="ppaction://hlinksldjump"/>
            </a:rPr>
            <a:t>Activity #2</a:t>
          </a:r>
          <a:endParaRPr lang="en-US" dirty="0"/>
        </a:p>
      </dgm:t>
    </dgm:pt>
    <dgm:pt modelId="{ACD10CE4-ED7B-BA42-A0FE-E161EE5B7C8F}" type="parTrans" cxnId="{BDEBFF8B-8970-E347-A322-265575ED5503}">
      <dgm:prSet/>
      <dgm:spPr/>
      <dgm:t>
        <a:bodyPr/>
        <a:lstStyle/>
        <a:p>
          <a:endParaRPr lang="en-US"/>
        </a:p>
      </dgm:t>
    </dgm:pt>
    <dgm:pt modelId="{36CA8550-9293-6D46-9BB1-2342FB0C8B06}" type="sibTrans" cxnId="{BDEBFF8B-8970-E347-A322-265575ED5503}">
      <dgm:prSet/>
      <dgm:spPr/>
      <dgm:t>
        <a:bodyPr/>
        <a:lstStyle/>
        <a:p>
          <a:endParaRPr lang="en-US"/>
        </a:p>
      </dgm:t>
    </dgm:pt>
    <dgm:pt modelId="{C45A93B1-B258-CD44-8FF7-4101AA5C919E}">
      <dgm:prSet phldrT="[Text]"/>
      <dgm:spPr>
        <a:solidFill>
          <a:schemeClr val="tx2">
            <a:lumMod val="20000"/>
            <a:lumOff val="80000"/>
          </a:schemeClr>
        </a:solidFill>
      </dgm:spPr>
      <dgm:t>
        <a:bodyPr/>
        <a:lstStyle/>
        <a:p>
          <a:r>
            <a:rPr lang="en-US" dirty="0" smtClean="0">
              <a:hlinkClick xmlns:r="http://schemas.openxmlformats.org/officeDocument/2006/relationships" r:id="rId4" action="ppaction://hlinksldjump"/>
            </a:rPr>
            <a:t>Activity #3</a:t>
          </a:r>
          <a:endParaRPr lang="en-US" dirty="0"/>
        </a:p>
      </dgm:t>
    </dgm:pt>
    <dgm:pt modelId="{D8411085-EDF4-5D47-8200-5376483410C8}" type="parTrans" cxnId="{A6271D07-A98D-D64D-88AF-A8EE82CAC61F}">
      <dgm:prSet/>
      <dgm:spPr/>
      <dgm:t>
        <a:bodyPr/>
        <a:lstStyle/>
        <a:p>
          <a:endParaRPr lang="en-US"/>
        </a:p>
      </dgm:t>
    </dgm:pt>
    <dgm:pt modelId="{3321D662-EAF9-A549-864F-852079F72F2F}" type="sibTrans" cxnId="{A6271D07-A98D-D64D-88AF-A8EE82CAC61F}">
      <dgm:prSet/>
      <dgm:spPr/>
      <dgm:t>
        <a:bodyPr/>
        <a:lstStyle/>
        <a:p>
          <a:endParaRPr lang="en-US"/>
        </a:p>
      </dgm:t>
    </dgm:pt>
    <dgm:pt modelId="{0CAA869E-8D8E-E143-99DA-1D0AB7A352E1}" type="pres">
      <dgm:prSet presAssocID="{92B1FF4A-418A-E54D-A54C-61D062D2BEC4}" presName="diagram" presStyleCnt="0">
        <dgm:presLayoutVars>
          <dgm:chPref val="1"/>
          <dgm:dir/>
          <dgm:animOne val="branch"/>
          <dgm:animLvl val="lvl"/>
          <dgm:resizeHandles val="exact"/>
        </dgm:presLayoutVars>
      </dgm:prSet>
      <dgm:spPr/>
      <dgm:t>
        <a:bodyPr/>
        <a:lstStyle/>
        <a:p>
          <a:endParaRPr lang="en-US"/>
        </a:p>
      </dgm:t>
    </dgm:pt>
    <dgm:pt modelId="{F2F96320-A9BA-ED4A-95E3-B3F5F3B50A58}" type="pres">
      <dgm:prSet presAssocID="{DEB4C7CB-87D2-584B-9CE0-4A630B867B41}" presName="root1" presStyleCnt="0"/>
      <dgm:spPr/>
    </dgm:pt>
    <dgm:pt modelId="{4C56948F-B78C-B841-85EE-3D2BE550D4FA}" type="pres">
      <dgm:prSet presAssocID="{DEB4C7CB-87D2-584B-9CE0-4A630B867B41}" presName="LevelOneTextNode" presStyleLbl="node0" presStyleIdx="0" presStyleCnt="1" custLinFactNeighborX="-3603" custLinFactNeighborY="4605">
        <dgm:presLayoutVars>
          <dgm:chPref val="3"/>
        </dgm:presLayoutVars>
      </dgm:prSet>
      <dgm:spPr/>
      <dgm:t>
        <a:bodyPr/>
        <a:lstStyle/>
        <a:p>
          <a:endParaRPr lang="en-US"/>
        </a:p>
      </dgm:t>
    </dgm:pt>
    <dgm:pt modelId="{5B018E40-FBFE-4A41-8DA5-E9F297D74852}" type="pres">
      <dgm:prSet presAssocID="{DEB4C7CB-87D2-584B-9CE0-4A630B867B41}" presName="level2hierChild" presStyleCnt="0"/>
      <dgm:spPr/>
    </dgm:pt>
    <dgm:pt modelId="{3119268F-CDE2-424F-83FE-6364EB74C4E0}" type="pres">
      <dgm:prSet presAssocID="{AA61DAE8-8453-3C4D-A707-9EB2953F83CD}" presName="conn2-1" presStyleLbl="parChTrans1D2" presStyleIdx="0" presStyleCnt="3"/>
      <dgm:spPr/>
      <dgm:t>
        <a:bodyPr/>
        <a:lstStyle/>
        <a:p>
          <a:endParaRPr lang="en-US"/>
        </a:p>
      </dgm:t>
    </dgm:pt>
    <dgm:pt modelId="{3B331662-DD98-CF45-8A57-3E5D24CE74F4}" type="pres">
      <dgm:prSet presAssocID="{AA61DAE8-8453-3C4D-A707-9EB2953F83CD}" presName="connTx" presStyleLbl="parChTrans1D2" presStyleIdx="0" presStyleCnt="3"/>
      <dgm:spPr/>
      <dgm:t>
        <a:bodyPr/>
        <a:lstStyle/>
        <a:p>
          <a:endParaRPr lang="en-US"/>
        </a:p>
      </dgm:t>
    </dgm:pt>
    <dgm:pt modelId="{AA0989BD-8E68-5246-B098-D8B0BBA2F711}" type="pres">
      <dgm:prSet presAssocID="{DA4813D7-3FF8-2C47-866B-ECAE6DCEA94D}" presName="root2" presStyleCnt="0"/>
      <dgm:spPr/>
    </dgm:pt>
    <dgm:pt modelId="{42DBD5F0-564D-7A40-A811-04710000D0D0}" type="pres">
      <dgm:prSet presAssocID="{DA4813D7-3FF8-2C47-866B-ECAE6DCEA94D}" presName="LevelTwoTextNode" presStyleLbl="node2" presStyleIdx="0" presStyleCnt="3">
        <dgm:presLayoutVars>
          <dgm:chPref val="3"/>
        </dgm:presLayoutVars>
      </dgm:prSet>
      <dgm:spPr/>
      <dgm:t>
        <a:bodyPr/>
        <a:lstStyle/>
        <a:p>
          <a:endParaRPr lang="en-US"/>
        </a:p>
      </dgm:t>
    </dgm:pt>
    <dgm:pt modelId="{6B3C8943-9B92-A245-82A3-51336D4B7D65}" type="pres">
      <dgm:prSet presAssocID="{DA4813D7-3FF8-2C47-866B-ECAE6DCEA94D}" presName="level3hierChild" presStyleCnt="0"/>
      <dgm:spPr/>
    </dgm:pt>
    <dgm:pt modelId="{837574B6-A781-1649-8C60-A2BE4F8F5D69}" type="pres">
      <dgm:prSet presAssocID="{ACD10CE4-ED7B-BA42-A0FE-E161EE5B7C8F}" presName="conn2-1" presStyleLbl="parChTrans1D2" presStyleIdx="1" presStyleCnt="3"/>
      <dgm:spPr/>
      <dgm:t>
        <a:bodyPr/>
        <a:lstStyle/>
        <a:p>
          <a:endParaRPr lang="en-US"/>
        </a:p>
      </dgm:t>
    </dgm:pt>
    <dgm:pt modelId="{290D10F3-FB0A-3149-B7EE-5BA7FBCF13FD}" type="pres">
      <dgm:prSet presAssocID="{ACD10CE4-ED7B-BA42-A0FE-E161EE5B7C8F}" presName="connTx" presStyleLbl="parChTrans1D2" presStyleIdx="1" presStyleCnt="3"/>
      <dgm:spPr/>
      <dgm:t>
        <a:bodyPr/>
        <a:lstStyle/>
        <a:p>
          <a:endParaRPr lang="en-US"/>
        </a:p>
      </dgm:t>
    </dgm:pt>
    <dgm:pt modelId="{9DD6A11A-58FD-324E-BF95-74DE71E56A2B}" type="pres">
      <dgm:prSet presAssocID="{7ADDD7D6-818C-2745-A8EB-59FA72BA7C92}" presName="root2" presStyleCnt="0"/>
      <dgm:spPr/>
    </dgm:pt>
    <dgm:pt modelId="{D62BF3B1-CD2F-E04C-AEC4-3B9E0FF83406}" type="pres">
      <dgm:prSet presAssocID="{7ADDD7D6-818C-2745-A8EB-59FA72BA7C92}" presName="LevelTwoTextNode" presStyleLbl="node2" presStyleIdx="1" presStyleCnt="3">
        <dgm:presLayoutVars>
          <dgm:chPref val="3"/>
        </dgm:presLayoutVars>
      </dgm:prSet>
      <dgm:spPr/>
      <dgm:t>
        <a:bodyPr/>
        <a:lstStyle/>
        <a:p>
          <a:endParaRPr lang="en-US"/>
        </a:p>
      </dgm:t>
    </dgm:pt>
    <dgm:pt modelId="{2C8C5275-DDAC-8543-A8F0-A82A00DACD42}" type="pres">
      <dgm:prSet presAssocID="{7ADDD7D6-818C-2745-A8EB-59FA72BA7C92}" presName="level3hierChild" presStyleCnt="0"/>
      <dgm:spPr/>
    </dgm:pt>
    <dgm:pt modelId="{B8DB4B99-28D1-2443-9157-72081BE03930}" type="pres">
      <dgm:prSet presAssocID="{D8411085-EDF4-5D47-8200-5376483410C8}" presName="conn2-1" presStyleLbl="parChTrans1D2" presStyleIdx="2" presStyleCnt="3"/>
      <dgm:spPr/>
      <dgm:t>
        <a:bodyPr/>
        <a:lstStyle/>
        <a:p>
          <a:endParaRPr lang="en-US"/>
        </a:p>
      </dgm:t>
    </dgm:pt>
    <dgm:pt modelId="{3132BE37-8976-AA4D-BCCD-587812671E93}" type="pres">
      <dgm:prSet presAssocID="{D8411085-EDF4-5D47-8200-5376483410C8}" presName="connTx" presStyleLbl="parChTrans1D2" presStyleIdx="2" presStyleCnt="3"/>
      <dgm:spPr/>
      <dgm:t>
        <a:bodyPr/>
        <a:lstStyle/>
        <a:p>
          <a:endParaRPr lang="en-US"/>
        </a:p>
      </dgm:t>
    </dgm:pt>
    <dgm:pt modelId="{546C3C07-6F64-6D48-817A-36C0300D506D}" type="pres">
      <dgm:prSet presAssocID="{C45A93B1-B258-CD44-8FF7-4101AA5C919E}" presName="root2" presStyleCnt="0"/>
      <dgm:spPr/>
    </dgm:pt>
    <dgm:pt modelId="{7DFF17B7-ECB2-A64D-ABFB-03EF517202FC}" type="pres">
      <dgm:prSet presAssocID="{C45A93B1-B258-CD44-8FF7-4101AA5C919E}" presName="LevelTwoTextNode" presStyleLbl="node2" presStyleIdx="2" presStyleCnt="3">
        <dgm:presLayoutVars>
          <dgm:chPref val="3"/>
        </dgm:presLayoutVars>
      </dgm:prSet>
      <dgm:spPr/>
      <dgm:t>
        <a:bodyPr/>
        <a:lstStyle/>
        <a:p>
          <a:endParaRPr lang="en-US"/>
        </a:p>
      </dgm:t>
    </dgm:pt>
    <dgm:pt modelId="{DA354618-80D4-144C-8568-2C6EDD2052F2}" type="pres">
      <dgm:prSet presAssocID="{C45A93B1-B258-CD44-8FF7-4101AA5C919E}" presName="level3hierChild" presStyleCnt="0"/>
      <dgm:spPr/>
    </dgm:pt>
  </dgm:ptLst>
  <dgm:cxnLst>
    <dgm:cxn modelId="{A6271D07-A98D-D64D-88AF-A8EE82CAC61F}" srcId="{DEB4C7CB-87D2-584B-9CE0-4A630B867B41}" destId="{C45A93B1-B258-CD44-8FF7-4101AA5C919E}" srcOrd="2" destOrd="0" parTransId="{D8411085-EDF4-5D47-8200-5376483410C8}" sibTransId="{3321D662-EAF9-A549-864F-852079F72F2F}"/>
    <dgm:cxn modelId="{4B43575C-4FCE-FB44-8F9C-7D629DC49BFF}" srcId="{DEB4C7CB-87D2-584B-9CE0-4A630B867B41}" destId="{DA4813D7-3FF8-2C47-866B-ECAE6DCEA94D}" srcOrd="0" destOrd="0" parTransId="{AA61DAE8-8453-3C4D-A707-9EB2953F83CD}" sibTransId="{F058B46C-D6ED-0340-BCBF-A6A021A2F951}"/>
    <dgm:cxn modelId="{04D28B17-1C76-DB4C-8BEB-A91C2B52BBE4}" type="presOf" srcId="{AA61DAE8-8453-3C4D-A707-9EB2953F83CD}" destId="{3119268F-CDE2-424F-83FE-6364EB74C4E0}" srcOrd="0" destOrd="0" presId="urn:microsoft.com/office/officeart/2005/8/layout/hierarchy2"/>
    <dgm:cxn modelId="{5EFF0606-7296-E440-B0D8-CD27C349CBA1}" type="presOf" srcId="{AA61DAE8-8453-3C4D-A707-9EB2953F83CD}" destId="{3B331662-DD98-CF45-8A57-3E5D24CE74F4}" srcOrd="1" destOrd="0" presId="urn:microsoft.com/office/officeart/2005/8/layout/hierarchy2"/>
    <dgm:cxn modelId="{C0971D00-6570-AF4A-8AF7-93BAB643A6B5}" type="presOf" srcId="{C45A93B1-B258-CD44-8FF7-4101AA5C919E}" destId="{7DFF17B7-ECB2-A64D-ABFB-03EF517202FC}" srcOrd="0" destOrd="0" presId="urn:microsoft.com/office/officeart/2005/8/layout/hierarchy2"/>
    <dgm:cxn modelId="{0EE6C42F-4126-AD4D-9625-407ADE3CF7DB}" type="presOf" srcId="{ACD10CE4-ED7B-BA42-A0FE-E161EE5B7C8F}" destId="{290D10F3-FB0A-3149-B7EE-5BA7FBCF13FD}" srcOrd="1" destOrd="0" presId="urn:microsoft.com/office/officeart/2005/8/layout/hierarchy2"/>
    <dgm:cxn modelId="{1FF08917-394E-0C43-914F-A9881B851498}" type="presOf" srcId="{7ADDD7D6-818C-2745-A8EB-59FA72BA7C92}" destId="{D62BF3B1-CD2F-E04C-AEC4-3B9E0FF83406}" srcOrd="0" destOrd="0" presId="urn:microsoft.com/office/officeart/2005/8/layout/hierarchy2"/>
    <dgm:cxn modelId="{C40BCD05-2087-1244-81B9-AC39765099E6}" type="presOf" srcId="{92B1FF4A-418A-E54D-A54C-61D062D2BEC4}" destId="{0CAA869E-8D8E-E143-99DA-1D0AB7A352E1}" srcOrd="0" destOrd="0" presId="urn:microsoft.com/office/officeart/2005/8/layout/hierarchy2"/>
    <dgm:cxn modelId="{7A7DC38D-ADB5-F746-B002-62044A7DAE30}" type="presOf" srcId="{DA4813D7-3FF8-2C47-866B-ECAE6DCEA94D}" destId="{42DBD5F0-564D-7A40-A811-04710000D0D0}" srcOrd="0" destOrd="0" presId="urn:microsoft.com/office/officeart/2005/8/layout/hierarchy2"/>
    <dgm:cxn modelId="{BDEBFF8B-8970-E347-A322-265575ED5503}" srcId="{DEB4C7CB-87D2-584B-9CE0-4A630B867B41}" destId="{7ADDD7D6-818C-2745-A8EB-59FA72BA7C92}" srcOrd="1" destOrd="0" parTransId="{ACD10CE4-ED7B-BA42-A0FE-E161EE5B7C8F}" sibTransId="{36CA8550-9293-6D46-9BB1-2342FB0C8B06}"/>
    <dgm:cxn modelId="{CD90D1DC-E7C5-674B-8516-67FB5A9851A2}" type="presOf" srcId="{DEB4C7CB-87D2-584B-9CE0-4A630B867B41}" destId="{4C56948F-B78C-B841-85EE-3D2BE550D4FA}" srcOrd="0" destOrd="0" presId="urn:microsoft.com/office/officeart/2005/8/layout/hierarchy2"/>
    <dgm:cxn modelId="{69BCF3A2-B7FF-C84E-B948-6369DA9CA636}" type="presOf" srcId="{D8411085-EDF4-5D47-8200-5376483410C8}" destId="{B8DB4B99-28D1-2443-9157-72081BE03930}" srcOrd="0" destOrd="0" presId="urn:microsoft.com/office/officeart/2005/8/layout/hierarchy2"/>
    <dgm:cxn modelId="{2D238209-D695-284D-875A-194809891100}" type="presOf" srcId="{D8411085-EDF4-5D47-8200-5376483410C8}" destId="{3132BE37-8976-AA4D-BCCD-587812671E93}" srcOrd="1" destOrd="0" presId="urn:microsoft.com/office/officeart/2005/8/layout/hierarchy2"/>
    <dgm:cxn modelId="{6AD4318F-FB07-6A4A-BECD-56D9B18DBAC1}" type="presOf" srcId="{ACD10CE4-ED7B-BA42-A0FE-E161EE5B7C8F}" destId="{837574B6-A781-1649-8C60-A2BE4F8F5D69}" srcOrd="0" destOrd="0" presId="urn:microsoft.com/office/officeart/2005/8/layout/hierarchy2"/>
    <dgm:cxn modelId="{9DF7AD28-9622-9B47-A0DA-6AD99D622C12}" srcId="{92B1FF4A-418A-E54D-A54C-61D062D2BEC4}" destId="{DEB4C7CB-87D2-584B-9CE0-4A630B867B41}" srcOrd="0" destOrd="0" parTransId="{884D8C97-2E3D-B542-9F79-B8ADDD88BF5F}" sibTransId="{0FBEB691-1C07-0E43-98DC-84652DC6192D}"/>
    <dgm:cxn modelId="{A3E74F41-D359-6F49-8143-99802D322D0A}" type="presParOf" srcId="{0CAA869E-8D8E-E143-99DA-1D0AB7A352E1}" destId="{F2F96320-A9BA-ED4A-95E3-B3F5F3B50A58}" srcOrd="0" destOrd="0" presId="urn:microsoft.com/office/officeart/2005/8/layout/hierarchy2"/>
    <dgm:cxn modelId="{C076470D-EC06-3940-8EE6-334FE1DC0FDF}" type="presParOf" srcId="{F2F96320-A9BA-ED4A-95E3-B3F5F3B50A58}" destId="{4C56948F-B78C-B841-85EE-3D2BE550D4FA}" srcOrd="0" destOrd="0" presId="urn:microsoft.com/office/officeart/2005/8/layout/hierarchy2"/>
    <dgm:cxn modelId="{A8C836E6-FDDD-A548-8F95-226CFABD170B}" type="presParOf" srcId="{F2F96320-A9BA-ED4A-95E3-B3F5F3B50A58}" destId="{5B018E40-FBFE-4A41-8DA5-E9F297D74852}" srcOrd="1" destOrd="0" presId="urn:microsoft.com/office/officeart/2005/8/layout/hierarchy2"/>
    <dgm:cxn modelId="{43CCDF4A-5D8F-0E4C-8CE5-ADBB9FF56A33}" type="presParOf" srcId="{5B018E40-FBFE-4A41-8DA5-E9F297D74852}" destId="{3119268F-CDE2-424F-83FE-6364EB74C4E0}" srcOrd="0" destOrd="0" presId="urn:microsoft.com/office/officeart/2005/8/layout/hierarchy2"/>
    <dgm:cxn modelId="{D6248142-F71B-B54A-926C-0F75DAB98E38}" type="presParOf" srcId="{3119268F-CDE2-424F-83FE-6364EB74C4E0}" destId="{3B331662-DD98-CF45-8A57-3E5D24CE74F4}" srcOrd="0" destOrd="0" presId="urn:microsoft.com/office/officeart/2005/8/layout/hierarchy2"/>
    <dgm:cxn modelId="{F0F15DDA-F327-5547-BB82-415F062FFC8E}" type="presParOf" srcId="{5B018E40-FBFE-4A41-8DA5-E9F297D74852}" destId="{AA0989BD-8E68-5246-B098-D8B0BBA2F711}" srcOrd="1" destOrd="0" presId="urn:microsoft.com/office/officeart/2005/8/layout/hierarchy2"/>
    <dgm:cxn modelId="{1A38EBF0-C17E-3444-88E0-CC394F36B3C8}" type="presParOf" srcId="{AA0989BD-8E68-5246-B098-D8B0BBA2F711}" destId="{42DBD5F0-564D-7A40-A811-04710000D0D0}" srcOrd="0" destOrd="0" presId="urn:microsoft.com/office/officeart/2005/8/layout/hierarchy2"/>
    <dgm:cxn modelId="{D832D696-9C85-F94B-AD36-F7E5D5EB2FDE}" type="presParOf" srcId="{AA0989BD-8E68-5246-B098-D8B0BBA2F711}" destId="{6B3C8943-9B92-A245-82A3-51336D4B7D65}" srcOrd="1" destOrd="0" presId="urn:microsoft.com/office/officeart/2005/8/layout/hierarchy2"/>
    <dgm:cxn modelId="{C0D4AD02-381F-C04B-A645-4B84DF2EF2D9}" type="presParOf" srcId="{5B018E40-FBFE-4A41-8DA5-E9F297D74852}" destId="{837574B6-A781-1649-8C60-A2BE4F8F5D69}" srcOrd="2" destOrd="0" presId="urn:microsoft.com/office/officeart/2005/8/layout/hierarchy2"/>
    <dgm:cxn modelId="{98FF111A-EA97-3B48-8344-F9B11DFB288A}" type="presParOf" srcId="{837574B6-A781-1649-8C60-A2BE4F8F5D69}" destId="{290D10F3-FB0A-3149-B7EE-5BA7FBCF13FD}" srcOrd="0" destOrd="0" presId="urn:microsoft.com/office/officeart/2005/8/layout/hierarchy2"/>
    <dgm:cxn modelId="{D6172D92-F255-B947-875B-FF6F83022BEF}" type="presParOf" srcId="{5B018E40-FBFE-4A41-8DA5-E9F297D74852}" destId="{9DD6A11A-58FD-324E-BF95-74DE71E56A2B}" srcOrd="3" destOrd="0" presId="urn:microsoft.com/office/officeart/2005/8/layout/hierarchy2"/>
    <dgm:cxn modelId="{F4FAC766-E907-8D48-BAB7-1F91D36C00C4}" type="presParOf" srcId="{9DD6A11A-58FD-324E-BF95-74DE71E56A2B}" destId="{D62BF3B1-CD2F-E04C-AEC4-3B9E0FF83406}" srcOrd="0" destOrd="0" presId="urn:microsoft.com/office/officeart/2005/8/layout/hierarchy2"/>
    <dgm:cxn modelId="{09491B2E-ECBE-F547-9C85-12C968DB7E7A}" type="presParOf" srcId="{9DD6A11A-58FD-324E-BF95-74DE71E56A2B}" destId="{2C8C5275-DDAC-8543-A8F0-A82A00DACD42}" srcOrd="1" destOrd="0" presId="urn:microsoft.com/office/officeart/2005/8/layout/hierarchy2"/>
    <dgm:cxn modelId="{934CEED6-9E04-464A-8AF0-36809C187FA7}" type="presParOf" srcId="{5B018E40-FBFE-4A41-8DA5-E9F297D74852}" destId="{B8DB4B99-28D1-2443-9157-72081BE03930}" srcOrd="4" destOrd="0" presId="urn:microsoft.com/office/officeart/2005/8/layout/hierarchy2"/>
    <dgm:cxn modelId="{9446EAF0-74C1-8941-85C4-A0392C460344}" type="presParOf" srcId="{B8DB4B99-28D1-2443-9157-72081BE03930}" destId="{3132BE37-8976-AA4D-BCCD-587812671E93}" srcOrd="0" destOrd="0" presId="urn:microsoft.com/office/officeart/2005/8/layout/hierarchy2"/>
    <dgm:cxn modelId="{2CB60CD7-E722-BF43-9969-BBC862FA0114}" type="presParOf" srcId="{5B018E40-FBFE-4A41-8DA5-E9F297D74852}" destId="{546C3C07-6F64-6D48-817A-36C0300D506D}" srcOrd="5" destOrd="0" presId="urn:microsoft.com/office/officeart/2005/8/layout/hierarchy2"/>
    <dgm:cxn modelId="{7D5DBDFF-1281-E84B-857E-0B82CE2F99AA}" type="presParOf" srcId="{546C3C07-6F64-6D48-817A-36C0300D506D}" destId="{7DFF17B7-ECB2-A64D-ABFB-03EF517202FC}" srcOrd="0" destOrd="0" presId="urn:microsoft.com/office/officeart/2005/8/layout/hierarchy2"/>
    <dgm:cxn modelId="{8FD54CC1-1B6C-E646-9328-C6363FDCD203}" type="presParOf" srcId="{546C3C07-6F64-6D48-817A-36C0300D506D}" destId="{DA354618-80D4-144C-8568-2C6EDD2052F2}" srcOrd="1" destOrd="0" presId="urn:microsoft.com/office/officeart/2005/8/layout/hierarchy2"/>
  </dgm:cxnLst>
  <dgm:bg/>
  <dgm:whole/>
  <dgm:extLst>
    <a:ext uri="http://schemas.microsoft.com/office/drawing/2008/diagram">
      <dsp:dataModelExt xmlns:dsp="http://schemas.microsoft.com/office/drawing/2008/diagram" xmlns="" relId="rId12"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8908DCF-BEA6-744F-9DAE-6CC365523F2B}" type="doc">
      <dgm:prSet loTypeId="urn:microsoft.com/office/officeart/2005/8/layout/radial1" loCatId="relationship" qsTypeId="urn:microsoft.com/office/officeart/2005/8/quickstyle/simple4" qsCatId="simple" csTypeId="urn:microsoft.com/office/officeart/2005/8/colors/accent1_2" csCatId="accent1" phldr="1"/>
      <dgm:spPr/>
      <dgm:t>
        <a:bodyPr/>
        <a:lstStyle/>
        <a:p>
          <a:endParaRPr lang="en-US"/>
        </a:p>
      </dgm:t>
    </dgm:pt>
    <dgm:pt modelId="{65F14F96-0FC5-FE4F-8318-94932CA480B7}">
      <dgm:prSet phldrT="[Text]"/>
      <dgm:spPr>
        <a:solidFill>
          <a:schemeClr val="tx2">
            <a:lumMod val="20000"/>
            <a:lumOff val="80000"/>
          </a:schemeClr>
        </a:solidFill>
      </dgm:spPr>
      <dgm:t>
        <a:bodyPr/>
        <a:lstStyle/>
        <a:p>
          <a:r>
            <a:rPr lang="en-US" dirty="0" smtClean="0">
              <a:hlinkClick xmlns:r="http://schemas.openxmlformats.org/officeDocument/2006/relationships" r:id="rId1" action="ppaction://hlinksldjump"/>
            </a:rPr>
            <a:t>Menu (Home)</a:t>
          </a:r>
          <a:endParaRPr lang="en-US" dirty="0"/>
        </a:p>
      </dgm:t>
    </dgm:pt>
    <dgm:pt modelId="{A717C5BB-B960-B244-BA07-54EAB19C7268}" type="parTrans" cxnId="{96B00134-48F4-1346-A380-04366D01B61C}">
      <dgm:prSet/>
      <dgm:spPr/>
      <dgm:t>
        <a:bodyPr/>
        <a:lstStyle/>
        <a:p>
          <a:endParaRPr lang="en-US"/>
        </a:p>
      </dgm:t>
    </dgm:pt>
    <dgm:pt modelId="{D0BC7F8D-4C3C-4543-B5CB-CE5F16145CAD}" type="sibTrans" cxnId="{96B00134-48F4-1346-A380-04366D01B61C}">
      <dgm:prSet/>
      <dgm:spPr/>
      <dgm:t>
        <a:bodyPr/>
        <a:lstStyle/>
        <a:p>
          <a:endParaRPr lang="en-US"/>
        </a:p>
      </dgm:t>
    </dgm:pt>
    <dgm:pt modelId="{5475DDD3-6094-254A-A5FC-1E8CAFC445F3}">
      <dgm:prSet phldrT="[Text]"/>
      <dgm:spPr>
        <a:solidFill>
          <a:schemeClr val="accent1">
            <a:lumMod val="20000"/>
            <a:lumOff val="80000"/>
          </a:schemeClr>
        </a:solidFill>
        <a:ln w="19050" cap="flat" cmpd="sng" algn="ctr">
          <a:solidFill>
            <a:schemeClr val="tx1"/>
          </a:solidFill>
          <a:prstDash val="solid"/>
          <a:round/>
          <a:headEnd type="none" w="med" len="med"/>
          <a:tailEnd type="none" w="med" len="med"/>
        </a:ln>
        <a:effectLst>
          <a:outerShdw blurRad="40005" dist="23000" dir="5400000" rotWithShape="0">
            <a:srgbClr val="000000">
              <a:alpha val="35000"/>
            </a:srgbClr>
          </a:outerShdw>
        </a:effectLst>
      </dgm:spPr>
      <dgm:t>
        <a:bodyPr/>
        <a:lstStyle/>
        <a:p>
          <a:r>
            <a:rPr lang="en-US" dirty="0" smtClean="0">
              <a:hlinkClick xmlns:r="http://schemas.openxmlformats.org/officeDocument/2006/relationships" r:id="rId2" action="ppaction://hlinksldjump"/>
            </a:rPr>
            <a:t>About the Database</a:t>
          </a:r>
          <a:endParaRPr lang="en-US" dirty="0"/>
        </a:p>
      </dgm:t>
    </dgm:pt>
    <dgm:pt modelId="{E456EA6D-0888-8043-B700-1E951321EA3E}" type="parTrans" cxnId="{8A018FA2-B448-BB4F-B313-438A79581C0C}">
      <dgm:prSet/>
      <dgm:spPr>
        <a:ln w="25400">
          <a:headEnd type="triangle"/>
          <a:tailEnd type="triangle"/>
        </a:ln>
      </dgm:spPr>
      <dgm:t>
        <a:bodyPr/>
        <a:lstStyle/>
        <a:p>
          <a:endParaRPr lang="en-US"/>
        </a:p>
      </dgm:t>
    </dgm:pt>
    <dgm:pt modelId="{314AB2C7-1949-A947-9740-08067593535A}" type="sibTrans" cxnId="{8A018FA2-B448-BB4F-B313-438A79581C0C}">
      <dgm:prSet/>
      <dgm:spPr/>
      <dgm:t>
        <a:bodyPr/>
        <a:lstStyle/>
        <a:p>
          <a:endParaRPr lang="en-US"/>
        </a:p>
      </dgm:t>
    </dgm:pt>
    <dgm:pt modelId="{36F62C34-D41E-7448-96D1-7936C583CA64}">
      <dgm:prSet phldrT="[Text]"/>
      <dgm:spPr>
        <a:solidFill>
          <a:schemeClr val="tx2">
            <a:lumMod val="20000"/>
            <a:lumOff val="80000"/>
          </a:schemeClr>
        </a:solidFill>
      </dgm:spPr>
      <dgm:t>
        <a:bodyPr/>
        <a:lstStyle/>
        <a:p>
          <a:r>
            <a:rPr lang="en-US" dirty="0" smtClean="0">
              <a:hlinkClick xmlns:r="http://schemas.openxmlformats.org/officeDocument/2006/relationships" r:id="rId3" action="ppaction://hlinksldjump"/>
            </a:rPr>
            <a:t>About the Fields</a:t>
          </a:r>
          <a:endParaRPr lang="en-US" dirty="0"/>
        </a:p>
      </dgm:t>
    </dgm:pt>
    <dgm:pt modelId="{3EB46EF4-49E2-6946-9009-E860D681FC7B}" type="parTrans" cxnId="{B22D4F0C-02C0-F443-BDA4-DFA6C202BC3C}">
      <dgm:prSet/>
      <dgm:spPr>
        <a:ln w="25400">
          <a:headEnd type="triangle"/>
          <a:tailEnd type="triangle"/>
        </a:ln>
      </dgm:spPr>
      <dgm:t>
        <a:bodyPr/>
        <a:lstStyle/>
        <a:p>
          <a:endParaRPr lang="en-US"/>
        </a:p>
      </dgm:t>
    </dgm:pt>
    <dgm:pt modelId="{2714F4AD-D5DF-7141-BBF2-ABF6E58E8A4E}" type="sibTrans" cxnId="{B22D4F0C-02C0-F443-BDA4-DFA6C202BC3C}">
      <dgm:prSet/>
      <dgm:spPr/>
      <dgm:t>
        <a:bodyPr/>
        <a:lstStyle/>
        <a:p>
          <a:endParaRPr lang="en-US"/>
        </a:p>
      </dgm:t>
    </dgm:pt>
    <dgm:pt modelId="{645DE1FB-8B78-6546-B0D4-A44286077214}">
      <dgm:prSet phldrT="[Text]"/>
      <dgm:spPr>
        <a:solidFill>
          <a:schemeClr val="tx2">
            <a:lumMod val="20000"/>
            <a:lumOff val="80000"/>
          </a:schemeClr>
        </a:solidFill>
      </dgm:spPr>
      <dgm:t>
        <a:bodyPr/>
        <a:lstStyle/>
        <a:p>
          <a:r>
            <a:rPr lang="en-US" dirty="0" smtClean="0">
              <a:hlinkClick xmlns:r="http://schemas.openxmlformats.org/officeDocument/2006/relationships" r:id="rId4" action="ppaction://hlinksldjump"/>
            </a:rPr>
            <a:t>Examples</a:t>
          </a:r>
          <a:endParaRPr lang="en-US" dirty="0"/>
        </a:p>
      </dgm:t>
    </dgm:pt>
    <dgm:pt modelId="{86E79CF2-1798-8141-8F5D-10A649E1A0AE}" type="parTrans" cxnId="{363288AE-BA41-4A4B-B04E-304862D3E2B9}">
      <dgm:prSet/>
      <dgm:spPr>
        <a:ln w="25400">
          <a:headEnd type="triangle"/>
          <a:tailEnd type="triangle"/>
        </a:ln>
      </dgm:spPr>
      <dgm:t>
        <a:bodyPr/>
        <a:lstStyle/>
        <a:p>
          <a:endParaRPr lang="en-US"/>
        </a:p>
      </dgm:t>
    </dgm:pt>
    <dgm:pt modelId="{33F6C0B5-6CC6-614F-808F-34D5FC2BAA69}" type="sibTrans" cxnId="{363288AE-BA41-4A4B-B04E-304862D3E2B9}">
      <dgm:prSet/>
      <dgm:spPr/>
      <dgm:t>
        <a:bodyPr/>
        <a:lstStyle/>
        <a:p>
          <a:endParaRPr lang="en-US"/>
        </a:p>
      </dgm:t>
    </dgm:pt>
    <dgm:pt modelId="{D4439C3F-BDF7-7945-8D03-612B422C82FA}">
      <dgm:prSet phldrT="[Text]"/>
      <dgm:spPr>
        <a:solidFill>
          <a:schemeClr val="tx2">
            <a:lumMod val="20000"/>
            <a:lumOff val="80000"/>
          </a:schemeClr>
        </a:solidFill>
      </dgm:spPr>
      <dgm:t>
        <a:bodyPr/>
        <a:lstStyle/>
        <a:p>
          <a:r>
            <a:rPr lang="en-US" dirty="0" smtClean="0">
              <a:hlinkClick xmlns:r="http://schemas.openxmlformats.org/officeDocument/2006/relationships" r:id="rId5" action="ppaction://hlinksldjump"/>
            </a:rPr>
            <a:t>How To</a:t>
          </a:r>
          <a:endParaRPr lang="en-US" dirty="0"/>
        </a:p>
      </dgm:t>
    </dgm:pt>
    <dgm:pt modelId="{B4020F18-75A7-604B-B3AD-648F38874E75}" type="parTrans" cxnId="{45594597-4A37-654A-B3D6-C8F1CDFE29DC}">
      <dgm:prSet/>
      <dgm:spPr>
        <a:ln w="25400">
          <a:headEnd type="triangle"/>
          <a:tailEnd type="triangle"/>
        </a:ln>
      </dgm:spPr>
      <dgm:t>
        <a:bodyPr/>
        <a:lstStyle/>
        <a:p>
          <a:endParaRPr lang="en-US"/>
        </a:p>
      </dgm:t>
    </dgm:pt>
    <dgm:pt modelId="{BD45A292-E11C-0C40-99CA-A890FE20D7B9}" type="sibTrans" cxnId="{45594597-4A37-654A-B3D6-C8F1CDFE29DC}">
      <dgm:prSet/>
      <dgm:spPr/>
      <dgm:t>
        <a:bodyPr/>
        <a:lstStyle/>
        <a:p>
          <a:endParaRPr lang="en-US"/>
        </a:p>
      </dgm:t>
    </dgm:pt>
    <dgm:pt modelId="{24A968BE-F94F-D346-95AE-447780E9C48C}">
      <dgm:prSet phldrT="[Text]"/>
      <dgm:spPr>
        <a:solidFill>
          <a:schemeClr val="tx2">
            <a:lumMod val="20000"/>
            <a:lumOff val="80000"/>
          </a:schemeClr>
        </a:solidFill>
      </dgm:spPr>
      <dgm:t>
        <a:bodyPr/>
        <a:lstStyle/>
        <a:p>
          <a:r>
            <a:rPr lang="en-US" dirty="0" smtClean="0">
              <a:hlinkClick xmlns:r="http://schemas.openxmlformats.org/officeDocument/2006/relationships" r:id="rId6" action="ppaction://hlinksldjump"/>
            </a:rPr>
            <a:t>Practice Exercises</a:t>
          </a:r>
          <a:endParaRPr lang="en-US" dirty="0"/>
        </a:p>
      </dgm:t>
    </dgm:pt>
    <dgm:pt modelId="{D20E7D51-7E50-0C45-9B37-B31FBC41C317}" type="parTrans" cxnId="{C5BB6A7E-1E45-E44F-8DC0-BF769F6EC44A}">
      <dgm:prSet/>
      <dgm:spPr>
        <a:ln w="25400">
          <a:headEnd type="triangle"/>
          <a:tailEnd type="triangle"/>
        </a:ln>
      </dgm:spPr>
      <dgm:t>
        <a:bodyPr/>
        <a:lstStyle/>
        <a:p>
          <a:endParaRPr lang="en-US"/>
        </a:p>
      </dgm:t>
    </dgm:pt>
    <dgm:pt modelId="{15EAF94E-2EB8-2545-8811-EAAE10AD5E77}" type="sibTrans" cxnId="{C5BB6A7E-1E45-E44F-8DC0-BF769F6EC44A}">
      <dgm:prSet/>
      <dgm:spPr/>
      <dgm:t>
        <a:bodyPr/>
        <a:lstStyle/>
        <a:p>
          <a:endParaRPr lang="en-US"/>
        </a:p>
      </dgm:t>
    </dgm:pt>
    <dgm:pt modelId="{9323AFD5-7EEF-6B40-8ACD-440243537CBA}">
      <dgm:prSet phldrT="[Text]"/>
      <dgm:spPr>
        <a:solidFill>
          <a:schemeClr val="tx2">
            <a:lumMod val="20000"/>
            <a:lumOff val="80000"/>
          </a:schemeClr>
        </a:solidFill>
      </dgm:spPr>
      <dgm:t>
        <a:bodyPr/>
        <a:lstStyle/>
        <a:p>
          <a:r>
            <a:rPr lang="en-US" dirty="0" smtClean="0">
              <a:hlinkClick xmlns:r="http://schemas.openxmlformats.org/officeDocument/2006/relationships" r:id="rId7" action="ppaction://hlinksldjump"/>
            </a:rPr>
            <a:t>Map</a:t>
          </a:r>
          <a:endParaRPr lang="en-US" dirty="0"/>
        </a:p>
      </dgm:t>
    </dgm:pt>
    <dgm:pt modelId="{22BFE3FB-E60B-D949-BE72-C80D11188AA6}" type="parTrans" cxnId="{138F8942-E048-454D-8D42-CE6617D10FAC}">
      <dgm:prSet/>
      <dgm:spPr>
        <a:ln w="25400">
          <a:headEnd type="triangle"/>
          <a:tailEnd type="triangle"/>
        </a:ln>
      </dgm:spPr>
      <dgm:t>
        <a:bodyPr/>
        <a:lstStyle/>
        <a:p>
          <a:endParaRPr lang="en-US"/>
        </a:p>
      </dgm:t>
    </dgm:pt>
    <dgm:pt modelId="{C59C1810-7A03-EA4F-B523-332A8D5D5D06}" type="sibTrans" cxnId="{138F8942-E048-454D-8D42-CE6617D10FAC}">
      <dgm:prSet/>
      <dgm:spPr/>
      <dgm:t>
        <a:bodyPr/>
        <a:lstStyle/>
        <a:p>
          <a:endParaRPr lang="en-US"/>
        </a:p>
      </dgm:t>
    </dgm:pt>
    <dgm:pt modelId="{ACCE6292-7730-2E49-B7B9-A84710782E4C}" type="pres">
      <dgm:prSet presAssocID="{C8908DCF-BEA6-744F-9DAE-6CC365523F2B}" presName="cycle" presStyleCnt="0">
        <dgm:presLayoutVars>
          <dgm:chMax val="1"/>
          <dgm:dir/>
          <dgm:animLvl val="ctr"/>
          <dgm:resizeHandles val="exact"/>
        </dgm:presLayoutVars>
      </dgm:prSet>
      <dgm:spPr/>
      <dgm:t>
        <a:bodyPr/>
        <a:lstStyle/>
        <a:p>
          <a:endParaRPr lang="en-US"/>
        </a:p>
      </dgm:t>
    </dgm:pt>
    <dgm:pt modelId="{5D9DCD15-AB4F-4D42-AB33-D36814A238AF}" type="pres">
      <dgm:prSet presAssocID="{65F14F96-0FC5-FE4F-8318-94932CA480B7}" presName="centerShape" presStyleLbl="node0" presStyleIdx="0" presStyleCnt="1" custScaleX="80492" custScaleY="82943"/>
      <dgm:spPr/>
      <dgm:t>
        <a:bodyPr/>
        <a:lstStyle/>
        <a:p>
          <a:endParaRPr lang="en-US"/>
        </a:p>
      </dgm:t>
    </dgm:pt>
    <dgm:pt modelId="{1F5406DA-1B15-B548-9CEB-46E5D8FB3E0E}" type="pres">
      <dgm:prSet presAssocID="{E456EA6D-0888-8043-B700-1E951321EA3E}" presName="Name9" presStyleLbl="parChTrans1D2" presStyleIdx="0" presStyleCnt="6"/>
      <dgm:spPr/>
      <dgm:t>
        <a:bodyPr/>
        <a:lstStyle/>
        <a:p>
          <a:endParaRPr lang="en-US"/>
        </a:p>
      </dgm:t>
    </dgm:pt>
    <dgm:pt modelId="{4D29BE30-E426-7A46-9C3A-B12CCD07E274}" type="pres">
      <dgm:prSet presAssocID="{E456EA6D-0888-8043-B700-1E951321EA3E}" presName="connTx" presStyleLbl="parChTrans1D2" presStyleIdx="0" presStyleCnt="6"/>
      <dgm:spPr/>
      <dgm:t>
        <a:bodyPr/>
        <a:lstStyle/>
        <a:p>
          <a:endParaRPr lang="en-US"/>
        </a:p>
      </dgm:t>
    </dgm:pt>
    <dgm:pt modelId="{F89B17DD-2264-144C-A5A3-E4C8A40BEA92}" type="pres">
      <dgm:prSet presAssocID="{5475DDD3-6094-254A-A5FC-1E8CAFC445F3}" presName="node" presStyleLbl="node1" presStyleIdx="0" presStyleCnt="6">
        <dgm:presLayoutVars>
          <dgm:bulletEnabled val="1"/>
        </dgm:presLayoutVars>
      </dgm:prSet>
      <dgm:spPr/>
      <dgm:t>
        <a:bodyPr/>
        <a:lstStyle/>
        <a:p>
          <a:endParaRPr lang="en-US"/>
        </a:p>
      </dgm:t>
    </dgm:pt>
    <dgm:pt modelId="{D8F76036-72AD-FF48-ADD9-9891E9B18CBE}" type="pres">
      <dgm:prSet presAssocID="{3EB46EF4-49E2-6946-9009-E860D681FC7B}" presName="Name9" presStyleLbl="parChTrans1D2" presStyleIdx="1" presStyleCnt="6"/>
      <dgm:spPr/>
      <dgm:t>
        <a:bodyPr/>
        <a:lstStyle/>
        <a:p>
          <a:endParaRPr lang="en-US"/>
        </a:p>
      </dgm:t>
    </dgm:pt>
    <dgm:pt modelId="{641EB73B-6C93-BA48-89E1-28059328C26F}" type="pres">
      <dgm:prSet presAssocID="{3EB46EF4-49E2-6946-9009-E860D681FC7B}" presName="connTx" presStyleLbl="parChTrans1D2" presStyleIdx="1" presStyleCnt="6"/>
      <dgm:spPr/>
      <dgm:t>
        <a:bodyPr/>
        <a:lstStyle/>
        <a:p>
          <a:endParaRPr lang="en-US"/>
        </a:p>
      </dgm:t>
    </dgm:pt>
    <dgm:pt modelId="{BD157459-5814-C245-8F8D-1B26A22300AD}" type="pres">
      <dgm:prSet presAssocID="{36F62C34-D41E-7448-96D1-7936C583CA64}" presName="node" presStyleLbl="node1" presStyleIdx="1" presStyleCnt="6">
        <dgm:presLayoutVars>
          <dgm:bulletEnabled val="1"/>
        </dgm:presLayoutVars>
      </dgm:prSet>
      <dgm:spPr/>
      <dgm:t>
        <a:bodyPr/>
        <a:lstStyle/>
        <a:p>
          <a:endParaRPr lang="en-US"/>
        </a:p>
      </dgm:t>
    </dgm:pt>
    <dgm:pt modelId="{9632E88D-A368-CE4A-A40B-69D511A9915A}" type="pres">
      <dgm:prSet presAssocID="{86E79CF2-1798-8141-8F5D-10A649E1A0AE}" presName="Name9" presStyleLbl="parChTrans1D2" presStyleIdx="2" presStyleCnt="6"/>
      <dgm:spPr/>
      <dgm:t>
        <a:bodyPr/>
        <a:lstStyle/>
        <a:p>
          <a:endParaRPr lang="en-US"/>
        </a:p>
      </dgm:t>
    </dgm:pt>
    <dgm:pt modelId="{0F3890A6-949A-0E4B-93D0-5EFB03FC9DB8}" type="pres">
      <dgm:prSet presAssocID="{86E79CF2-1798-8141-8F5D-10A649E1A0AE}" presName="connTx" presStyleLbl="parChTrans1D2" presStyleIdx="2" presStyleCnt="6"/>
      <dgm:spPr/>
      <dgm:t>
        <a:bodyPr/>
        <a:lstStyle/>
        <a:p>
          <a:endParaRPr lang="en-US"/>
        </a:p>
      </dgm:t>
    </dgm:pt>
    <dgm:pt modelId="{166EB1AD-95CE-784A-9E30-9B23E2FF64C6}" type="pres">
      <dgm:prSet presAssocID="{645DE1FB-8B78-6546-B0D4-A44286077214}" presName="node" presStyleLbl="node1" presStyleIdx="2" presStyleCnt="6">
        <dgm:presLayoutVars>
          <dgm:bulletEnabled val="1"/>
        </dgm:presLayoutVars>
      </dgm:prSet>
      <dgm:spPr/>
      <dgm:t>
        <a:bodyPr/>
        <a:lstStyle/>
        <a:p>
          <a:endParaRPr lang="en-US"/>
        </a:p>
      </dgm:t>
    </dgm:pt>
    <dgm:pt modelId="{2C01880D-89F9-AC41-884A-E3A9A2A2EF57}" type="pres">
      <dgm:prSet presAssocID="{B4020F18-75A7-604B-B3AD-648F38874E75}" presName="Name9" presStyleLbl="parChTrans1D2" presStyleIdx="3" presStyleCnt="6"/>
      <dgm:spPr/>
      <dgm:t>
        <a:bodyPr/>
        <a:lstStyle/>
        <a:p>
          <a:endParaRPr lang="en-US"/>
        </a:p>
      </dgm:t>
    </dgm:pt>
    <dgm:pt modelId="{1B4307EF-AD1B-5F4F-8B24-0A6C85C4CD20}" type="pres">
      <dgm:prSet presAssocID="{B4020F18-75A7-604B-B3AD-648F38874E75}" presName="connTx" presStyleLbl="parChTrans1D2" presStyleIdx="3" presStyleCnt="6"/>
      <dgm:spPr/>
      <dgm:t>
        <a:bodyPr/>
        <a:lstStyle/>
        <a:p>
          <a:endParaRPr lang="en-US"/>
        </a:p>
      </dgm:t>
    </dgm:pt>
    <dgm:pt modelId="{FC8AB668-3645-724C-B2A4-80EB161070E5}" type="pres">
      <dgm:prSet presAssocID="{D4439C3F-BDF7-7945-8D03-612B422C82FA}" presName="node" presStyleLbl="node1" presStyleIdx="3" presStyleCnt="6">
        <dgm:presLayoutVars>
          <dgm:bulletEnabled val="1"/>
        </dgm:presLayoutVars>
      </dgm:prSet>
      <dgm:spPr/>
      <dgm:t>
        <a:bodyPr/>
        <a:lstStyle/>
        <a:p>
          <a:endParaRPr lang="en-US"/>
        </a:p>
      </dgm:t>
    </dgm:pt>
    <dgm:pt modelId="{5DC3B0F0-53F7-2543-8982-D1CAAF5AEA95}" type="pres">
      <dgm:prSet presAssocID="{D20E7D51-7E50-0C45-9B37-B31FBC41C317}" presName="Name9" presStyleLbl="parChTrans1D2" presStyleIdx="4" presStyleCnt="6"/>
      <dgm:spPr/>
      <dgm:t>
        <a:bodyPr/>
        <a:lstStyle/>
        <a:p>
          <a:endParaRPr lang="en-US"/>
        </a:p>
      </dgm:t>
    </dgm:pt>
    <dgm:pt modelId="{86FC38C0-DC7B-AC4C-A536-8BC63275A2F0}" type="pres">
      <dgm:prSet presAssocID="{D20E7D51-7E50-0C45-9B37-B31FBC41C317}" presName="connTx" presStyleLbl="parChTrans1D2" presStyleIdx="4" presStyleCnt="6"/>
      <dgm:spPr/>
      <dgm:t>
        <a:bodyPr/>
        <a:lstStyle/>
        <a:p>
          <a:endParaRPr lang="en-US"/>
        </a:p>
      </dgm:t>
    </dgm:pt>
    <dgm:pt modelId="{0201E4D9-E2E6-AD4C-9D82-A9DC6354B85B}" type="pres">
      <dgm:prSet presAssocID="{24A968BE-F94F-D346-95AE-447780E9C48C}" presName="node" presStyleLbl="node1" presStyleIdx="4" presStyleCnt="6">
        <dgm:presLayoutVars>
          <dgm:bulletEnabled val="1"/>
        </dgm:presLayoutVars>
      </dgm:prSet>
      <dgm:spPr/>
      <dgm:t>
        <a:bodyPr/>
        <a:lstStyle/>
        <a:p>
          <a:endParaRPr lang="en-US"/>
        </a:p>
      </dgm:t>
    </dgm:pt>
    <dgm:pt modelId="{21AF2CAE-BAF8-1A48-B9C4-72620D10DA52}" type="pres">
      <dgm:prSet presAssocID="{22BFE3FB-E60B-D949-BE72-C80D11188AA6}" presName="Name9" presStyleLbl="parChTrans1D2" presStyleIdx="5" presStyleCnt="6"/>
      <dgm:spPr/>
      <dgm:t>
        <a:bodyPr/>
        <a:lstStyle/>
        <a:p>
          <a:endParaRPr lang="en-US"/>
        </a:p>
      </dgm:t>
    </dgm:pt>
    <dgm:pt modelId="{0E97530C-D97E-E446-B681-E83389B9BD23}" type="pres">
      <dgm:prSet presAssocID="{22BFE3FB-E60B-D949-BE72-C80D11188AA6}" presName="connTx" presStyleLbl="parChTrans1D2" presStyleIdx="5" presStyleCnt="6"/>
      <dgm:spPr/>
      <dgm:t>
        <a:bodyPr/>
        <a:lstStyle/>
        <a:p>
          <a:endParaRPr lang="en-US"/>
        </a:p>
      </dgm:t>
    </dgm:pt>
    <dgm:pt modelId="{D54F811E-4FC9-9548-84DF-44E90C2243C5}" type="pres">
      <dgm:prSet presAssocID="{9323AFD5-7EEF-6B40-8ACD-440243537CBA}" presName="node" presStyleLbl="node1" presStyleIdx="5" presStyleCnt="6">
        <dgm:presLayoutVars>
          <dgm:bulletEnabled val="1"/>
        </dgm:presLayoutVars>
      </dgm:prSet>
      <dgm:spPr/>
      <dgm:t>
        <a:bodyPr/>
        <a:lstStyle/>
        <a:p>
          <a:endParaRPr lang="en-US"/>
        </a:p>
      </dgm:t>
    </dgm:pt>
  </dgm:ptLst>
  <dgm:cxnLst>
    <dgm:cxn modelId="{0136DB14-D48E-D844-A336-BB9FC98861BB}" type="presOf" srcId="{9323AFD5-7EEF-6B40-8ACD-440243537CBA}" destId="{D54F811E-4FC9-9548-84DF-44E90C2243C5}" srcOrd="0" destOrd="0" presId="urn:microsoft.com/office/officeart/2005/8/layout/radial1"/>
    <dgm:cxn modelId="{A94AB682-7D3F-9844-9978-B212B8B90F53}" type="presOf" srcId="{3EB46EF4-49E2-6946-9009-E860D681FC7B}" destId="{D8F76036-72AD-FF48-ADD9-9891E9B18CBE}" srcOrd="0" destOrd="0" presId="urn:microsoft.com/office/officeart/2005/8/layout/radial1"/>
    <dgm:cxn modelId="{975DDE06-2973-394E-A649-236803472C3F}" type="presOf" srcId="{22BFE3FB-E60B-D949-BE72-C80D11188AA6}" destId="{21AF2CAE-BAF8-1A48-B9C4-72620D10DA52}" srcOrd="0" destOrd="0" presId="urn:microsoft.com/office/officeart/2005/8/layout/radial1"/>
    <dgm:cxn modelId="{D99FFEE7-4B1F-5B49-A20B-981C74624703}" type="presOf" srcId="{D4439C3F-BDF7-7945-8D03-612B422C82FA}" destId="{FC8AB668-3645-724C-B2A4-80EB161070E5}" srcOrd="0" destOrd="0" presId="urn:microsoft.com/office/officeart/2005/8/layout/radial1"/>
    <dgm:cxn modelId="{AA7BF69A-3F97-D440-9DA8-4DEF5F67525C}" type="presOf" srcId="{E456EA6D-0888-8043-B700-1E951321EA3E}" destId="{4D29BE30-E426-7A46-9C3A-B12CCD07E274}" srcOrd="1" destOrd="0" presId="urn:microsoft.com/office/officeart/2005/8/layout/radial1"/>
    <dgm:cxn modelId="{6EC1C46C-8EB2-7C47-8A0F-4B5A2D2B73B8}" type="presOf" srcId="{65F14F96-0FC5-FE4F-8318-94932CA480B7}" destId="{5D9DCD15-AB4F-4D42-AB33-D36814A238AF}" srcOrd="0" destOrd="0" presId="urn:microsoft.com/office/officeart/2005/8/layout/radial1"/>
    <dgm:cxn modelId="{8A018FA2-B448-BB4F-B313-438A79581C0C}" srcId="{65F14F96-0FC5-FE4F-8318-94932CA480B7}" destId="{5475DDD3-6094-254A-A5FC-1E8CAFC445F3}" srcOrd="0" destOrd="0" parTransId="{E456EA6D-0888-8043-B700-1E951321EA3E}" sibTransId="{314AB2C7-1949-A947-9740-08067593535A}"/>
    <dgm:cxn modelId="{138F8942-E048-454D-8D42-CE6617D10FAC}" srcId="{65F14F96-0FC5-FE4F-8318-94932CA480B7}" destId="{9323AFD5-7EEF-6B40-8ACD-440243537CBA}" srcOrd="5" destOrd="0" parTransId="{22BFE3FB-E60B-D949-BE72-C80D11188AA6}" sibTransId="{C59C1810-7A03-EA4F-B523-332A8D5D5D06}"/>
    <dgm:cxn modelId="{712EBE18-1E56-B349-8E8A-6B796420CA52}" type="presOf" srcId="{B4020F18-75A7-604B-B3AD-648F38874E75}" destId="{2C01880D-89F9-AC41-884A-E3A9A2A2EF57}" srcOrd="0" destOrd="0" presId="urn:microsoft.com/office/officeart/2005/8/layout/radial1"/>
    <dgm:cxn modelId="{CF3EA3E0-B5DF-FA4B-BF45-7C2EE229D5DF}" type="presOf" srcId="{36F62C34-D41E-7448-96D1-7936C583CA64}" destId="{BD157459-5814-C245-8F8D-1B26A22300AD}" srcOrd="0" destOrd="0" presId="urn:microsoft.com/office/officeart/2005/8/layout/radial1"/>
    <dgm:cxn modelId="{5444566E-C77B-3D47-8AC1-3E3FA5729129}" type="presOf" srcId="{645DE1FB-8B78-6546-B0D4-A44286077214}" destId="{166EB1AD-95CE-784A-9E30-9B23E2FF64C6}" srcOrd="0" destOrd="0" presId="urn:microsoft.com/office/officeart/2005/8/layout/radial1"/>
    <dgm:cxn modelId="{96B00134-48F4-1346-A380-04366D01B61C}" srcId="{C8908DCF-BEA6-744F-9DAE-6CC365523F2B}" destId="{65F14F96-0FC5-FE4F-8318-94932CA480B7}" srcOrd="0" destOrd="0" parTransId="{A717C5BB-B960-B244-BA07-54EAB19C7268}" sibTransId="{D0BC7F8D-4C3C-4543-B5CB-CE5F16145CAD}"/>
    <dgm:cxn modelId="{04A997EC-4C8C-BF4B-97B8-CB6544C54248}" type="presOf" srcId="{B4020F18-75A7-604B-B3AD-648F38874E75}" destId="{1B4307EF-AD1B-5F4F-8B24-0A6C85C4CD20}" srcOrd="1" destOrd="0" presId="urn:microsoft.com/office/officeart/2005/8/layout/radial1"/>
    <dgm:cxn modelId="{363288AE-BA41-4A4B-B04E-304862D3E2B9}" srcId="{65F14F96-0FC5-FE4F-8318-94932CA480B7}" destId="{645DE1FB-8B78-6546-B0D4-A44286077214}" srcOrd="2" destOrd="0" parTransId="{86E79CF2-1798-8141-8F5D-10A649E1A0AE}" sibTransId="{33F6C0B5-6CC6-614F-808F-34D5FC2BAA69}"/>
    <dgm:cxn modelId="{60043AA8-3573-724B-8334-8D287AC26F97}" type="presOf" srcId="{86E79CF2-1798-8141-8F5D-10A649E1A0AE}" destId="{0F3890A6-949A-0E4B-93D0-5EFB03FC9DB8}" srcOrd="1" destOrd="0" presId="urn:microsoft.com/office/officeart/2005/8/layout/radial1"/>
    <dgm:cxn modelId="{45594597-4A37-654A-B3D6-C8F1CDFE29DC}" srcId="{65F14F96-0FC5-FE4F-8318-94932CA480B7}" destId="{D4439C3F-BDF7-7945-8D03-612B422C82FA}" srcOrd="3" destOrd="0" parTransId="{B4020F18-75A7-604B-B3AD-648F38874E75}" sibTransId="{BD45A292-E11C-0C40-99CA-A890FE20D7B9}"/>
    <dgm:cxn modelId="{99487D48-8D66-904F-89F8-F460B9C98636}" type="presOf" srcId="{22BFE3FB-E60B-D949-BE72-C80D11188AA6}" destId="{0E97530C-D97E-E446-B681-E83389B9BD23}" srcOrd="1" destOrd="0" presId="urn:microsoft.com/office/officeart/2005/8/layout/radial1"/>
    <dgm:cxn modelId="{B03F9A6E-2A2E-B647-A64B-E9000957F9B3}" type="presOf" srcId="{E456EA6D-0888-8043-B700-1E951321EA3E}" destId="{1F5406DA-1B15-B548-9CEB-46E5D8FB3E0E}" srcOrd="0" destOrd="0" presId="urn:microsoft.com/office/officeart/2005/8/layout/radial1"/>
    <dgm:cxn modelId="{99DB9607-6B90-A849-8BB4-ACBEF239E8AB}" type="presOf" srcId="{D20E7D51-7E50-0C45-9B37-B31FBC41C317}" destId="{86FC38C0-DC7B-AC4C-A536-8BC63275A2F0}" srcOrd="1" destOrd="0" presId="urn:microsoft.com/office/officeart/2005/8/layout/radial1"/>
    <dgm:cxn modelId="{DA490AF9-A981-144E-84A9-D374DDE7A232}" type="presOf" srcId="{86E79CF2-1798-8141-8F5D-10A649E1A0AE}" destId="{9632E88D-A368-CE4A-A40B-69D511A9915A}" srcOrd="0" destOrd="0" presId="urn:microsoft.com/office/officeart/2005/8/layout/radial1"/>
    <dgm:cxn modelId="{2E75F6DB-EA43-0440-80A8-E19EFD47806B}" type="presOf" srcId="{D20E7D51-7E50-0C45-9B37-B31FBC41C317}" destId="{5DC3B0F0-53F7-2543-8982-D1CAAF5AEA95}" srcOrd="0" destOrd="0" presId="urn:microsoft.com/office/officeart/2005/8/layout/radial1"/>
    <dgm:cxn modelId="{D648F23F-DF7C-FF48-AC65-566E3A215EED}" type="presOf" srcId="{3EB46EF4-49E2-6946-9009-E860D681FC7B}" destId="{641EB73B-6C93-BA48-89E1-28059328C26F}" srcOrd="1" destOrd="0" presId="urn:microsoft.com/office/officeart/2005/8/layout/radial1"/>
    <dgm:cxn modelId="{1C265C45-96C8-6549-8724-C78F7EEDFCCB}" type="presOf" srcId="{C8908DCF-BEA6-744F-9DAE-6CC365523F2B}" destId="{ACCE6292-7730-2E49-B7B9-A84710782E4C}" srcOrd="0" destOrd="0" presId="urn:microsoft.com/office/officeart/2005/8/layout/radial1"/>
    <dgm:cxn modelId="{040FD879-5A1A-3045-9D6E-C521AC1164FC}" type="presOf" srcId="{24A968BE-F94F-D346-95AE-447780E9C48C}" destId="{0201E4D9-E2E6-AD4C-9D82-A9DC6354B85B}" srcOrd="0" destOrd="0" presId="urn:microsoft.com/office/officeart/2005/8/layout/radial1"/>
    <dgm:cxn modelId="{B22D4F0C-02C0-F443-BDA4-DFA6C202BC3C}" srcId="{65F14F96-0FC5-FE4F-8318-94932CA480B7}" destId="{36F62C34-D41E-7448-96D1-7936C583CA64}" srcOrd="1" destOrd="0" parTransId="{3EB46EF4-49E2-6946-9009-E860D681FC7B}" sibTransId="{2714F4AD-D5DF-7141-BBF2-ABF6E58E8A4E}"/>
    <dgm:cxn modelId="{1DA01DFD-A4FF-DD49-A4FD-16FA72693A37}" type="presOf" srcId="{5475DDD3-6094-254A-A5FC-1E8CAFC445F3}" destId="{F89B17DD-2264-144C-A5A3-E4C8A40BEA92}" srcOrd="0" destOrd="0" presId="urn:microsoft.com/office/officeart/2005/8/layout/radial1"/>
    <dgm:cxn modelId="{C5BB6A7E-1E45-E44F-8DC0-BF769F6EC44A}" srcId="{65F14F96-0FC5-FE4F-8318-94932CA480B7}" destId="{24A968BE-F94F-D346-95AE-447780E9C48C}" srcOrd="4" destOrd="0" parTransId="{D20E7D51-7E50-0C45-9B37-B31FBC41C317}" sibTransId="{15EAF94E-2EB8-2545-8811-EAAE10AD5E77}"/>
    <dgm:cxn modelId="{1D01B490-2727-4F49-9ED0-260B4603E5C2}" type="presParOf" srcId="{ACCE6292-7730-2E49-B7B9-A84710782E4C}" destId="{5D9DCD15-AB4F-4D42-AB33-D36814A238AF}" srcOrd="0" destOrd="0" presId="urn:microsoft.com/office/officeart/2005/8/layout/radial1"/>
    <dgm:cxn modelId="{C402BCAF-EE39-C746-BBF0-835A32787A34}" type="presParOf" srcId="{ACCE6292-7730-2E49-B7B9-A84710782E4C}" destId="{1F5406DA-1B15-B548-9CEB-46E5D8FB3E0E}" srcOrd="1" destOrd="0" presId="urn:microsoft.com/office/officeart/2005/8/layout/radial1"/>
    <dgm:cxn modelId="{D0B85056-D01A-3442-9C92-5970B937507E}" type="presParOf" srcId="{1F5406DA-1B15-B548-9CEB-46E5D8FB3E0E}" destId="{4D29BE30-E426-7A46-9C3A-B12CCD07E274}" srcOrd="0" destOrd="0" presId="urn:microsoft.com/office/officeart/2005/8/layout/radial1"/>
    <dgm:cxn modelId="{F6B30686-65E7-3E40-B327-23A31DDA85AE}" type="presParOf" srcId="{ACCE6292-7730-2E49-B7B9-A84710782E4C}" destId="{F89B17DD-2264-144C-A5A3-E4C8A40BEA92}" srcOrd="2" destOrd="0" presId="urn:microsoft.com/office/officeart/2005/8/layout/radial1"/>
    <dgm:cxn modelId="{D0C1D450-F52E-404A-A3C7-1BBB4B1CFF74}" type="presParOf" srcId="{ACCE6292-7730-2E49-B7B9-A84710782E4C}" destId="{D8F76036-72AD-FF48-ADD9-9891E9B18CBE}" srcOrd="3" destOrd="0" presId="urn:microsoft.com/office/officeart/2005/8/layout/radial1"/>
    <dgm:cxn modelId="{7614F216-01F8-F843-A15F-2D9FEA404E5E}" type="presParOf" srcId="{D8F76036-72AD-FF48-ADD9-9891E9B18CBE}" destId="{641EB73B-6C93-BA48-89E1-28059328C26F}" srcOrd="0" destOrd="0" presId="urn:microsoft.com/office/officeart/2005/8/layout/radial1"/>
    <dgm:cxn modelId="{8048260A-00A8-1647-9316-1DDBCCDB070C}" type="presParOf" srcId="{ACCE6292-7730-2E49-B7B9-A84710782E4C}" destId="{BD157459-5814-C245-8F8D-1B26A22300AD}" srcOrd="4" destOrd="0" presId="urn:microsoft.com/office/officeart/2005/8/layout/radial1"/>
    <dgm:cxn modelId="{604B974F-E1A6-2044-8495-D9CA35D67372}" type="presParOf" srcId="{ACCE6292-7730-2E49-B7B9-A84710782E4C}" destId="{9632E88D-A368-CE4A-A40B-69D511A9915A}" srcOrd="5" destOrd="0" presId="urn:microsoft.com/office/officeart/2005/8/layout/radial1"/>
    <dgm:cxn modelId="{408EAAE0-6F3C-3B4D-BFF3-3F12C6056918}" type="presParOf" srcId="{9632E88D-A368-CE4A-A40B-69D511A9915A}" destId="{0F3890A6-949A-0E4B-93D0-5EFB03FC9DB8}" srcOrd="0" destOrd="0" presId="urn:microsoft.com/office/officeart/2005/8/layout/radial1"/>
    <dgm:cxn modelId="{1B0AC297-93B3-3548-BA14-38C21EC7D169}" type="presParOf" srcId="{ACCE6292-7730-2E49-B7B9-A84710782E4C}" destId="{166EB1AD-95CE-784A-9E30-9B23E2FF64C6}" srcOrd="6" destOrd="0" presId="urn:microsoft.com/office/officeart/2005/8/layout/radial1"/>
    <dgm:cxn modelId="{D5CC4A94-40E9-E44A-9991-17D460A8D9D7}" type="presParOf" srcId="{ACCE6292-7730-2E49-B7B9-A84710782E4C}" destId="{2C01880D-89F9-AC41-884A-E3A9A2A2EF57}" srcOrd="7" destOrd="0" presId="urn:microsoft.com/office/officeart/2005/8/layout/radial1"/>
    <dgm:cxn modelId="{B390F347-5818-B642-9A99-7B736AC188A0}" type="presParOf" srcId="{2C01880D-89F9-AC41-884A-E3A9A2A2EF57}" destId="{1B4307EF-AD1B-5F4F-8B24-0A6C85C4CD20}" srcOrd="0" destOrd="0" presId="urn:microsoft.com/office/officeart/2005/8/layout/radial1"/>
    <dgm:cxn modelId="{EF062A5D-6EA4-3142-B9CD-9477382330CF}" type="presParOf" srcId="{ACCE6292-7730-2E49-B7B9-A84710782E4C}" destId="{FC8AB668-3645-724C-B2A4-80EB161070E5}" srcOrd="8" destOrd="0" presId="urn:microsoft.com/office/officeart/2005/8/layout/radial1"/>
    <dgm:cxn modelId="{F98FC009-7505-8A44-86BA-B9E93D5C21AA}" type="presParOf" srcId="{ACCE6292-7730-2E49-B7B9-A84710782E4C}" destId="{5DC3B0F0-53F7-2543-8982-D1CAAF5AEA95}" srcOrd="9" destOrd="0" presId="urn:microsoft.com/office/officeart/2005/8/layout/radial1"/>
    <dgm:cxn modelId="{9D71632C-69C1-164B-B751-B718F93EC1BF}" type="presParOf" srcId="{5DC3B0F0-53F7-2543-8982-D1CAAF5AEA95}" destId="{86FC38C0-DC7B-AC4C-A536-8BC63275A2F0}" srcOrd="0" destOrd="0" presId="urn:microsoft.com/office/officeart/2005/8/layout/radial1"/>
    <dgm:cxn modelId="{D29FD32F-4013-5F41-9397-B7A4BA749CB0}" type="presParOf" srcId="{ACCE6292-7730-2E49-B7B9-A84710782E4C}" destId="{0201E4D9-E2E6-AD4C-9D82-A9DC6354B85B}" srcOrd="10" destOrd="0" presId="urn:microsoft.com/office/officeart/2005/8/layout/radial1"/>
    <dgm:cxn modelId="{941E89B2-7119-F046-B061-4FE3CF03FB11}" type="presParOf" srcId="{ACCE6292-7730-2E49-B7B9-A84710782E4C}" destId="{21AF2CAE-BAF8-1A48-B9C4-72620D10DA52}" srcOrd="11" destOrd="0" presId="urn:microsoft.com/office/officeart/2005/8/layout/radial1"/>
    <dgm:cxn modelId="{DFADAB1C-4AD7-574E-842B-77BA65F90734}" type="presParOf" srcId="{21AF2CAE-BAF8-1A48-B9C4-72620D10DA52}" destId="{0E97530C-D97E-E446-B681-E83389B9BD23}" srcOrd="0" destOrd="0" presId="urn:microsoft.com/office/officeart/2005/8/layout/radial1"/>
    <dgm:cxn modelId="{D72E31AF-8B89-EB4E-BF45-D62F3DD761DA}" type="presParOf" srcId="{ACCE6292-7730-2E49-B7B9-A84710782E4C}" destId="{D54F811E-4FC9-9548-84DF-44E90C2243C5}" srcOrd="12" destOrd="0" presId="urn:microsoft.com/office/officeart/2005/8/layout/radial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87DA0B27-3C90-EC47-BD99-3A54EDF36501}" type="doc">
      <dgm:prSet loTypeId="urn:microsoft.com/office/officeart/2005/8/layout/hierarchy2" loCatId="hierarchy" qsTypeId="urn:microsoft.com/office/officeart/2005/8/quickstyle/simple4" qsCatId="simple" csTypeId="urn:microsoft.com/office/officeart/2005/8/colors/accent1_2" csCatId="accent1" phldr="1"/>
      <dgm:spPr/>
      <dgm:t>
        <a:bodyPr/>
        <a:lstStyle/>
        <a:p>
          <a:endParaRPr lang="en-US"/>
        </a:p>
      </dgm:t>
    </dgm:pt>
    <dgm:pt modelId="{C5126501-2433-214A-B0E5-8D6CB74368DA}">
      <dgm:prSet phldrT="[Text]"/>
      <dgm:spPr>
        <a:solidFill>
          <a:schemeClr val="tx2">
            <a:lumMod val="20000"/>
            <a:lumOff val="80000"/>
          </a:schemeClr>
        </a:solidFill>
        <a:ln w="19050" cap="flat" cmpd="sng" algn="ctr">
          <a:solidFill>
            <a:schemeClr val="tx1"/>
          </a:solidFill>
          <a:prstDash val="solid"/>
          <a:round/>
          <a:headEnd type="none" w="med" len="med"/>
          <a:tailEnd type="none" w="med" len="med"/>
        </a:ln>
      </dgm:spPr>
      <dgm:t>
        <a:bodyPr/>
        <a:lstStyle/>
        <a:p>
          <a:r>
            <a:rPr lang="en-US" dirty="0" smtClean="0">
              <a:hlinkClick xmlns:r="http://schemas.openxmlformats.org/officeDocument/2006/relationships" r:id="rId1" action="ppaction://hlinksldjump"/>
            </a:rPr>
            <a:t>About the Database</a:t>
          </a:r>
          <a:endParaRPr lang="en-US" dirty="0"/>
        </a:p>
      </dgm:t>
    </dgm:pt>
    <dgm:pt modelId="{22BC0EFD-2313-D24E-B2B0-90001C98D914}" type="parTrans" cxnId="{7A8A4476-F9C4-4548-809C-107B8EDC267E}">
      <dgm:prSet/>
      <dgm:spPr/>
      <dgm:t>
        <a:bodyPr/>
        <a:lstStyle/>
        <a:p>
          <a:endParaRPr lang="en-US"/>
        </a:p>
      </dgm:t>
    </dgm:pt>
    <dgm:pt modelId="{4B9DE3A5-5CCD-5F48-8673-1D4051D2C980}" type="sibTrans" cxnId="{7A8A4476-F9C4-4548-809C-107B8EDC267E}">
      <dgm:prSet/>
      <dgm:spPr/>
      <dgm:t>
        <a:bodyPr/>
        <a:lstStyle/>
        <a:p>
          <a:endParaRPr lang="en-US"/>
        </a:p>
      </dgm:t>
    </dgm:pt>
    <dgm:pt modelId="{190D2F1F-6DB1-A54E-B48B-4AC817487065}">
      <dgm:prSet phldrT="[Text]"/>
      <dgm:spPr>
        <a:solidFill>
          <a:schemeClr val="tx2">
            <a:lumMod val="20000"/>
            <a:lumOff val="80000"/>
          </a:schemeClr>
        </a:solidFill>
      </dgm:spPr>
      <dgm:t>
        <a:bodyPr/>
        <a:lstStyle/>
        <a:p>
          <a:r>
            <a:rPr lang="en-US" dirty="0" smtClean="0">
              <a:hlinkClick xmlns:r="http://schemas.openxmlformats.org/officeDocument/2006/relationships" r:id="rId2" action="ppaction://hlinksldjump"/>
            </a:rPr>
            <a:t>Introduction</a:t>
          </a:r>
          <a:endParaRPr lang="en-US" dirty="0"/>
        </a:p>
      </dgm:t>
    </dgm:pt>
    <dgm:pt modelId="{5F1B470A-F782-4C44-979E-541D50C15BD5}" type="parTrans" cxnId="{C2890683-7EF2-4846-AD86-FE3757935FC4}">
      <dgm:prSet/>
      <dgm:spPr/>
      <dgm:t>
        <a:bodyPr/>
        <a:lstStyle/>
        <a:p>
          <a:endParaRPr lang="en-US"/>
        </a:p>
      </dgm:t>
    </dgm:pt>
    <dgm:pt modelId="{AF6C2C21-3872-4D4C-8E62-2B65F5FBBB9B}" type="sibTrans" cxnId="{C2890683-7EF2-4846-AD86-FE3757935FC4}">
      <dgm:prSet/>
      <dgm:spPr/>
      <dgm:t>
        <a:bodyPr/>
        <a:lstStyle/>
        <a:p>
          <a:endParaRPr lang="en-US"/>
        </a:p>
      </dgm:t>
    </dgm:pt>
    <dgm:pt modelId="{9147B888-9B63-844C-8EEA-C0F5E886D87E}">
      <dgm:prSet phldrT="[Text]"/>
      <dgm:spPr>
        <a:solidFill>
          <a:schemeClr val="tx2">
            <a:lumMod val="20000"/>
            <a:lumOff val="80000"/>
          </a:schemeClr>
        </a:solidFill>
      </dgm:spPr>
      <dgm:t>
        <a:bodyPr/>
        <a:lstStyle/>
        <a:p>
          <a:r>
            <a:rPr lang="en-US" dirty="0" smtClean="0">
              <a:hlinkClick xmlns:r="http://schemas.openxmlformats.org/officeDocument/2006/relationships" r:id="rId3" action="ppaction://hlinksldjump"/>
            </a:rPr>
            <a:t>Benefits</a:t>
          </a:r>
          <a:endParaRPr lang="en-US" dirty="0"/>
        </a:p>
      </dgm:t>
    </dgm:pt>
    <dgm:pt modelId="{6EFBD531-F082-4B4A-84A7-B479736DBE76}" type="parTrans" cxnId="{232FE168-8C5A-5247-A6FF-9858326BFE4D}">
      <dgm:prSet/>
      <dgm:spPr/>
      <dgm:t>
        <a:bodyPr/>
        <a:lstStyle/>
        <a:p>
          <a:endParaRPr lang="en-US"/>
        </a:p>
      </dgm:t>
    </dgm:pt>
    <dgm:pt modelId="{518B15F2-3B12-F142-8756-2FE1FC855AF7}" type="sibTrans" cxnId="{232FE168-8C5A-5247-A6FF-9858326BFE4D}">
      <dgm:prSet/>
      <dgm:spPr/>
      <dgm:t>
        <a:bodyPr/>
        <a:lstStyle/>
        <a:p>
          <a:endParaRPr lang="en-US"/>
        </a:p>
      </dgm:t>
    </dgm:pt>
    <dgm:pt modelId="{4A95580C-B19F-674E-B776-79BF553A679E}">
      <dgm:prSet phldrT="[Text]"/>
      <dgm:spPr>
        <a:solidFill>
          <a:schemeClr val="tx2">
            <a:lumMod val="20000"/>
            <a:lumOff val="80000"/>
          </a:schemeClr>
        </a:solidFill>
      </dgm:spPr>
      <dgm:t>
        <a:bodyPr/>
        <a:lstStyle/>
        <a:p>
          <a:pPr defTabSz="622300">
            <a:lnSpc>
              <a:spcPct val="90000"/>
            </a:lnSpc>
            <a:spcBef>
              <a:spcPct val="0"/>
            </a:spcBef>
            <a:spcAft>
              <a:spcPct val="35000"/>
            </a:spcAft>
          </a:pPr>
          <a:r>
            <a:rPr lang="en-US" dirty="0" smtClean="0">
              <a:hlinkClick xmlns:r="http://schemas.openxmlformats.org/officeDocument/2006/relationships" r:id="rId4" action="ppaction://hlinksldjump"/>
            </a:rPr>
            <a:t>Approval Process</a:t>
          </a:r>
          <a:endParaRPr lang="en-US" dirty="0"/>
        </a:p>
      </dgm:t>
    </dgm:pt>
    <dgm:pt modelId="{10355795-A4A4-6D46-9858-BED185D2905D}" type="parTrans" cxnId="{B62B9C99-FF34-814F-8EA6-B7916B339C99}">
      <dgm:prSet/>
      <dgm:spPr/>
      <dgm:t>
        <a:bodyPr/>
        <a:lstStyle/>
        <a:p>
          <a:endParaRPr lang="en-US"/>
        </a:p>
      </dgm:t>
    </dgm:pt>
    <dgm:pt modelId="{F3B92ABF-112A-0541-8BC1-632355F3F978}" type="sibTrans" cxnId="{B62B9C99-FF34-814F-8EA6-B7916B339C99}">
      <dgm:prSet/>
      <dgm:spPr/>
      <dgm:t>
        <a:bodyPr/>
        <a:lstStyle/>
        <a:p>
          <a:endParaRPr lang="en-US"/>
        </a:p>
      </dgm:t>
    </dgm:pt>
    <dgm:pt modelId="{03316A00-9B89-A04B-A249-2945D9ED71A5}">
      <dgm:prSet phldrT="[Text]"/>
      <dgm:spPr>
        <a:solidFill>
          <a:schemeClr val="tx2">
            <a:lumMod val="20000"/>
            <a:lumOff val="80000"/>
          </a:schemeClr>
        </a:solidFill>
      </dgm:spPr>
      <dgm:t>
        <a:bodyPr/>
        <a:lstStyle/>
        <a:p>
          <a:r>
            <a:rPr lang="en-US" dirty="0" smtClean="0">
              <a:hlinkClick xmlns:r="http://schemas.openxmlformats.org/officeDocument/2006/relationships" r:id="rId5" action="ppaction://hlinksldjump"/>
            </a:rPr>
            <a:t>After the database</a:t>
          </a:r>
          <a:endParaRPr lang="en-US" dirty="0"/>
        </a:p>
      </dgm:t>
    </dgm:pt>
    <dgm:pt modelId="{B400638C-FDEF-2240-990B-4676B7458861}" type="parTrans" cxnId="{6677C833-4BA8-8C43-B86D-0770A5CBCFBE}">
      <dgm:prSet/>
      <dgm:spPr/>
      <dgm:t>
        <a:bodyPr/>
        <a:lstStyle/>
        <a:p>
          <a:endParaRPr lang="en-US"/>
        </a:p>
      </dgm:t>
    </dgm:pt>
    <dgm:pt modelId="{D692E292-E0FD-AB4D-AC27-027242BF828E}" type="sibTrans" cxnId="{6677C833-4BA8-8C43-B86D-0770A5CBCFBE}">
      <dgm:prSet/>
      <dgm:spPr/>
      <dgm:t>
        <a:bodyPr/>
        <a:lstStyle/>
        <a:p>
          <a:endParaRPr lang="en-US"/>
        </a:p>
      </dgm:t>
    </dgm:pt>
    <dgm:pt modelId="{A8E6254E-F097-9E4A-8711-A11ADBBA95E2}">
      <dgm:prSet phldrT="[Text]"/>
      <dgm:spPr>
        <a:solidFill>
          <a:schemeClr val="tx2">
            <a:lumMod val="20000"/>
            <a:lumOff val="80000"/>
          </a:schemeClr>
        </a:solidFill>
      </dgm:spPr>
      <dgm:t>
        <a:bodyPr/>
        <a:lstStyle/>
        <a:p>
          <a:r>
            <a:rPr lang="en-US" dirty="0" smtClean="0">
              <a:hlinkClick xmlns:r="http://schemas.openxmlformats.org/officeDocument/2006/relationships" r:id="rId6" action="ppaction://hlinksldjump"/>
            </a:rPr>
            <a:t>Why use?</a:t>
          </a:r>
          <a:endParaRPr lang="en-US" dirty="0"/>
        </a:p>
      </dgm:t>
    </dgm:pt>
    <dgm:pt modelId="{82F90A76-3960-B249-8082-618F877AC1CC}" type="parTrans" cxnId="{C1245F7C-BE35-C040-8D69-83E0601029BE}">
      <dgm:prSet/>
      <dgm:spPr/>
      <dgm:t>
        <a:bodyPr/>
        <a:lstStyle/>
        <a:p>
          <a:endParaRPr lang="en-US"/>
        </a:p>
      </dgm:t>
    </dgm:pt>
    <dgm:pt modelId="{D5FD9058-A309-2649-A6FD-70E4395776C5}" type="sibTrans" cxnId="{C1245F7C-BE35-C040-8D69-83E0601029BE}">
      <dgm:prSet/>
      <dgm:spPr/>
      <dgm:t>
        <a:bodyPr/>
        <a:lstStyle/>
        <a:p>
          <a:endParaRPr lang="en-US"/>
        </a:p>
      </dgm:t>
    </dgm:pt>
    <dgm:pt modelId="{55E30818-B19E-EB46-A3B2-D90CE9A2468C}" type="pres">
      <dgm:prSet presAssocID="{87DA0B27-3C90-EC47-BD99-3A54EDF36501}" presName="diagram" presStyleCnt="0">
        <dgm:presLayoutVars>
          <dgm:chPref val="1"/>
          <dgm:dir/>
          <dgm:animOne val="branch"/>
          <dgm:animLvl val="lvl"/>
          <dgm:resizeHandles val="exact"/>
        </dgm:presLayoutVars>
      </dgm:prSet>
      <dgm:spPr/>
      <dgm:t>
        <a:bodyPr/>
        <a:lstStyle/>
        <a:p>
          <a:endParaRPr lang="en-US"/>
        </a:p>
      </dgm:t>
    </dgm:pt>
    <dgm:pt modelId="{32FD8092-4510-514C-944F-15BB9B7E7D58}" type="pres">
      <dgm:prSet presAssocID="{C5126501-2433-214A-B0E5-8D6CB74368DA}" presName="root1" presStyleCnt="0"/>
      <dgm:spPr/>
    </dgm:pt>
    <dgm:pt modelId="{98D7C1D7-FC13-8A43-A23F-24A0AEE25DDE}" type="pres">
      <dgm:prSet presAssocID="{C5126501-2433-214A-B0E5-8D6CB74368DA}" presName="LevelOneTextNode" presStyleLbl="node0" presStyleIdx="0" presStyleCnt="1">
        <dgm:presLayoutVars>
          <dgm:chPref val="3"/>
        </dgm:presLayoutVars>
      </dgm:prSet>
      <dgm:spPr/>
      <dgm:t>
        <a:bodyPr/>
        <a:lstStyle/>
        <a:p>
          <a:endParaRPr lang="en-US"/>
        </a:p>
      </dgm:t>
    </dgm:pt>
    <dgm:pt modelId="{15432930-0B86-1146-B3B8-1A7897E8F330}" type="pres">
      <dgm:prSet presAssocID="{C5126501-2433-214A-B0E5-8D6CB74368DA}" presName="level2hierChild" presStyleCnt="0"/>
      <dgm:spPr/>
    </dgm:pt>
    <dgm:pt modelId="{1E3D6C45-9155-CC40-9409-1B77DD93A217}" type="pres">
      <dgm:prSet presAssocID="{5F1B470A-F782-4C44-979E-541D50C15BD5}" presName="conn2-1" presStyleLbl="parChTrans1D2" presStyleIdx="0" presStyleCnt="5"/>
      <dgm:spPr/>
      <dgm:t>
        <a:bodyPr/>
        <a:lstStyle/>
        <a:p>
          <a:endParaRPr lang="en-US"/>
        </a:p>
      </dgm:t>
    </dgm:pt>
    <dgm:pt modelId="{0A3E610B-88E4-B646-BFB7-12D4252A4B94}" type="pres">
      <dgm:prSet presAssocID="{5F1B470A-F782-4C44-979E-541D50C15BD5}" presName="connTx" presStyleLbl="parChTrans1D2" presStyleIdx="0" presStyleCnt="5"/>
      <dgm:spPr/>
      <dgm:t>
        <a:bodyPr/>
        <a:lstStyle/>
        <a:p>
          <a:endParaRPr lang="en-US"/>
        </a:p>
      </dgm:t>
    </dgm:pt>
    <dgm:pt modelId="{DB20B0CF-9673-B446-84EF-1994D972B285}" type="pres">
      <dgm:prSet presAssocID="{190D2F1F-6DB1-A54E-B48B-4AC817487065}" presName="root2" presStyleCnt="0"/>
      <dgm:spPr/>
    </dgm:pt>
    <dgm:pt modelId="{4BBD83A5-D393-2847-A989-0D6E3DBFC0C8}" type="pres">
      <dgm:prSet presAssocID="{190D2F1F-6DB1-A54E-B48B-4AC817487065}" presName="LevelTwoTextNode" presStyleLbl="node2" presStyleIdx="0" presStyleCnt="5">
        <dgm:presLayoutVars>
          <dgm:chPref val="3"/>
        </dgm:presLayoutVars>
      </dgm:prSet>
      <dgm:spPr/>
      <dgm:t>
        <a:bodyPr/>
        <a:lstStyle/>
        <a:p>
          <a:endParaRPr lang="en-US"/>
        </a:p>
      </dgm:t>
    </dgm:pt>
    <dgm:pt modelId="{7BFB4766-5ABC-9C4F-A4F5-8D7293E711A9}" type="pres">
      <dgm:prSet presAssocID="{190D2F1F-6DB1-A54E-B48B-4AC817487065}" presName="level3hierChild" presStyleCnt="0"/>
      <dgm:spPr/>
    </dgm:pt>
    <dgm:pt modelId="{6A767FF8-D137-8D43-9D2C-1DE9E9BA5B62}" type="pres">
      <dgm:prSet presAssocID="{82F90A76-3960-B249-8082-618F877AC1CC}" presName="conn2-1" presStyleLbl="parChTrans1D2" presStyleIdx="1" presStyleCnt="5"/>
      <dgm:spPr/>
      <dgm:t>
        <a:bodyPr/>
        <a:lstStyle/>
        <a:p>
          <a:endParaRPr lang="en-US"/>
        </a:p>
      </dgm:t>
    </dgm:pt>
    <dgm:pt modelId="{8701B446-A1E2-CB48-9E47-C71CF5755A5F}" type="pres">
      <dgm:prSet presAssocID="{82F90A76-3960-B249-8082-618F877AC1CC}" presName="connTx" presStyleLbl="parChTrans1D2" presStyleIdx="1" presStyleCnt="5"/>
      <dgm:spPr/>
      <dgm:t>
        <a:bodyPr/>
        <a:lstStyle/>
        <a:p>
          <a:endParaRPr lang="en-US"/>
        </a:p>
      </dgm:t>
    </dgm:pt>
    <dgm:pt modelId="{4F0BDCB6-3CD5-4F47-8A86-07ABA5260E40}" type="pres">
      <dgm:prSet presAssocID="{A8E6254E-F097-9E4A-8711-A11ADBBA95E2}" presName="root2" presStyleCnt="0"/>
      <dgm:spPr/>
    </dgm:pt>
    <dgm:pt modelId="{7B7B34F0-8157-114F-A9B7-3C532F2FF725}" type="pres">
      <dgm:prSet presAssocID="{A8E6254E-F097-9E4A-8711-A11ADBBA95E2}" presName="LevelTwoTextNode" presStyleLbl="node2" presStyleIdx="1" presStyleCnt="5">
        <dgm:presLayoutVars>
          <dgm:chPref val="3"/>
        </dgm:presLayoutVars>
      </dgm:prSet>
      <dgm:spPr/>
      <dgm:t>
        <a:bodyPr/>
        <a:lstStyle/>
        <a:p>
          <a:endParaRPr lang="en-US"/>
        </a:p>
      </dgm:t>
    </dgm:pt>
    <dgm:pt modelId="{CBD9CBCA-69E8-B743-8D94-C2938B71081D}" type="pres">
      <dgm:prSet presAssocID="{A8E6254E-F097-9E4A-8711-A11ADBBA95E2}" presName="level3hierChild" presStyleCnt="0"/>
      <dgm:spPr/>
    </dgm:pt>
    <dgm:pt modelId="{5992E5C6-1B24-CA44-A37C-FFD890917B26}" type="pres">
      <dgm:prSet presAssocID="{6EFBD531-F082-4B4A-84A7-B479736DBE76}" presName="conn2-1" presStyleLbl="parChTrans1D2" presStyleIdx="2" presStyleCnt="5"/>
      <dgm:spPr/>
      <dgm:t>
        <a:bodyPr/>
        <a:lstStyle/>
        <a:p>
          <a:endParaRPr lang="en-US"/>
        </a:p>
      </dgm:t>
    </dgm:pt>
    <dgm:pt modelId="{D464A71D-F6EC-F749-BC1B-09DED00DC60A}" type="pres">
      <dgm:prSet presAssocID="{6EFBD531-F082-4B4A-84A7-B479736DBE76}" presName="connTx" presStyleLbl="parChTrans1D2" presStyleIdx="2" presStyleCnt="5"/>
      <dgm:spPr/>
      <dgm:t>
        <a:bodyPr/>
        <a:lstStyle/>
        <a:p>
          <a:endParaRPr lang="en-US"/>
        </a:p>
      </dgm:t>
    </dgm:pt>
    <dgm:pt modelId="{0C635154-2FBF-AF4E-B733-CD69D13D3C91}" type="pres">
      <dgm:prSet presAssocID="{9147B888-9B63-844C-8EEA-C0F5E886D87E}" presName="root2" presStyleCnt="0"/>
      <dgm:spPr/>
    </dgm:pt>
    <dgm:pt modelId="{6819ED21-A88B-AA42-B1F6-A98848C2D4FB}" type="pres">
      <dgm:prSet presAssocID="{9147B888-9B63-844C-8EEA-C0F5E886D87E}" presName="LevelTwoTextNode" presStyleLbl="node2" presStyleIdx="2" presStyleCnt="5">
        <dgm:presLayoutVars>
          <dgm:chPref val="3"/>
        </dgm:presLayoutVars>
      </dgm:prSet>
      <dgm:spPr/>
      <dgm:t>
        <a:bodyPr/>
        <a:lstStyle/>
        <a:p>
          <a:endParaRPr lang="en-US"/>
        </a:p>
      </dgm:t>
    </dgm:pt>
    <dgm:pt modelId="{C5D5144F-299B-164C-BDBB-72B110D806F3}" type="pres">
      <dgm:prSet presAssocID="{9147B888-9B63-844C-8EEA-C0F5E886D87E}" presName="level3hierChild" presStyleCnt="0"/>
      <dgm:spPr/>
    </dgm:pt>
    <dgm:pt modelId="{716455C3-E24D-B04D-B110-CAA272CAD5A0}" type="pres">
      <dgm:prSet presAssocID="{10355795-A4A4-6D46-9858-BED185D2905D}" presName="conn2-1" presStyleLbl="parChTrans1D2" presStyleIdx="3" presStyleCnt="5"/>
      <dgm:spPr/>
      <dgm:t>
        <a:bodyPr/>
        <a:lstStyle/>
        <a:p>
          <a:endParaRPr lang="en-US"/>
        </a:p>
      </dgm:t>
    </dgm:pt>
    <dgm:pt modelId="{AC399B98-72F2-344C-8033-675C6E678D9E}" type="pres">
      <dgm:prSet presAssocID="{10355795-A4A4-6D46-9858-BED185D2905D}" presName="connTx" presStyleLbl="parChTrans1D2" presStyleIdx="3" presStyleCnt="5"/>
      <dgm:spPr/>
      <dgm:t>
        <a:bodyPr/>
        <a:lstStyle/>
        <a:p>
          <a:endParaRPr lang="en-US"/>
        </a:p>
      </dgm:t>
    </dgm:pt>
    <dgm:pt modelId="{D313F052-7D27-5E43-B4D0-7474273679B1}" type="pres">
      <dgm:prSet presAssocID="{4A95580C-B19F-674E-B776-79BF553A679E}" presName="root2" presStyleCnt="0"/>
      <dgm:spPr/>
    </dgm:pt>
    <dgm:pt modelId="{649E0BAC-B616-9D42-9E1D-919871C78A0B}" type="pres">
      <dgm:prSet presAssocID="{4A95580C-B19F-674E-B776-79BF553A679E}" presName="LevelTwoTextNode" presStyleLbl="node2" presStyleIdx="3" presStyleCnt="5">
        <dgm:presLayoutVars>
          <dgm:chPref val="3"/>
        </dgm:presLayoutVars>
      </dgm:prSet>
      <dgm:spPr/>
      <dgm:t>
        <a:bodyPr/>
        <a:lstStyle/>
        <a:p>
          <a:endParaRPr lang="en-US"/>
        </a:p>
      </dgm:t>
    </dgm:pt>
    <dgm:pt modelId="{860644A7-7DF8-A442-A568-9AD79BE21BA9}" type="pres">
      <dgm:prSet presAssocID="{4A95580C-B19F-674E-B776-79BF553A679E}" presName="level3hierChild" presStyleCnt="0"/>
      <dgm:spPr/>
    </dgm:pt>
    <dgm:pt modelId="{BA8C76C6-087A-8F41-AE08-688E823EC90F}" type="pres">
      <dgm:prSet presAssocID="{B400638C-FDEF-2240-990B-4676B7458861}" presName="conn2-1" presStyleLbl="parChTrans1D2" presStyleIdx="4" presStyleCnt="5"/>
      <dgm:spPr/>
      <dgm:t>
        <a:bodyPr/>
        <a:lstStyle/>
        <a:p>
          <a:endParaRPr lang="en-US"/>
        </a:p>
      </dgm:t>
    </dgm:pt>
    <dgm:pt modelId="{E2DFF232-D75E-5C4C-9499-45CB67563DF7}" type="pres">
      <dgm:prSet presAssocID="{B400638C-FDEF-2240-990B-4676B7458861}" presName="connTx" presStyleLbl="parChTrans1D2" presStyleIdx="4" presStyleCnt="5"/>
      <dgm:spPr/>
      <dgm:t>
        <a:bodyPr/>
        <a:lstStyle/>
        <a:p>
          <a:endParaRPr lang="en-US"/>
        </a:p>
      </dgm:t>
    </dgm:pt>
    <dgm:pt modelId="{E2D4FC87-2DC5-734B-A32B-1D70034E5B55}" type="pres">
      <dgm:prSet presAssocID="{03316A00-9B89-A04B-A249-2945D9ED71A5}" presName="root2" presStyleCnt="0"/>
      <dgm:spPr/>
    </dgm:pt>
    <dgm:pt modelId="{38E7F5B1-1E9E-2841-8A30-2D956C7CA51B}" type="pres">
      <dgm:prSet presAssocID="{03316A00-9B89-A04B-A249-2945D9ED71A5}" presName="LevelTwoTextNode" presStyleLbl="node2" presStyleIdx="4" presStyleCnt="5">
        <dgm:presLayoutVars>
          <dgm:chPref val="3"/>
        </dgm:presLayoutVars>
      </dgm:prSet>
      <dgm:spPr/>
      <dgm:t>
        <a:bodyPr/>
        <a:lstStyle/>
        <a:p>
          <a:endParaRPr lang="en-US"/>
        </a:p>
      </dgm:t>
    </dgm:pt>
    <dgm:pt modelId="{4E7C37C3-28BA-174B-B31A-E546D88CAB23}" type="pres">
      <dgm:prSet presAssocID="{03316A00-9B89-A04B-A249-2945D9ED71A5}" presName="level3hierChild" presStyleCnt="0"/>
      <dgm:spPr/>
    </dgm:pt>
  </dgm:ptLst>
  <dgm:cxnLst>
    <dgm:cxn modelId="{7A8A4476-F9C4-4548-809C-107B8EDC267E}" srcId="{87DA0B27-3C90-EC47-BD99-3A54EDF36501}" destId="{C5126501-2433-214A-B0E5-8D6CB74368DA}" srcOrd="0" destOrd="0" parTransId="{22BC0EFD-2313-D24E-B2B0-90001C98D914}" sibTransId="{4B9DE3A5-5CCD-5F48-8673-1D4051D2C980}"/>
    <dgm:cxn modelId="{8AD202A3-2BA6-4541-94B2-4CC5CD10A9BE}" type="presOf" srcId="{10355795-A4A4-6D46-9858-BED185D2905D}" destId="{AC399B98-72F2-344C-8033-675C6E678D9E}" srcOrd="1" destOrd="0" presId="urn:microsoft.com/office/officeart/2005/8/layout/hierarchy2"/>
    <dgm:cxn modelId="{491EA1E0-8436-F144-B799-F400575479CA}" type="presOf" srcId="{A8E6254E-F097-9E4A-8711-A11ADBBA95E2}" destId="{7B7B34F0-8157-114F-A9B7-3C532F2FF725}" srcOrd="0" destOrd="0" presId="urn:microsoft.com/office/officeart/2005/8/layout/hierarchy2"/>
    <dgm:cxn modelId="{C2890683-7EF2-4846-AD86-FE3757935FC4}" srcId="{C5126501-2433-214A-B0E5-8D6CB74368DA}" destId="{190D2F1F-6DB1-A54E-B48B-4AC817487065}" srcOrd="0" destOrd="0" parTransId="{5F1B470A-F782-4C44-979E-541D50C15BD5}" sibTransId="{AF6C2C21-3872-4D4C-8E62-2B65F5FBBB9B}"/>
    <dgm:cxn modelId="{C5009999-F239-9540-838F-EC7C5ABE828E}" type="presOf" srcId="{190D2F1F-6DB1-A54E-B48B-4AC817487065}" destId="{4BBD83A5-D393-2847-A989-0D6E3DBFC0C8}" srcOrd="0" destOrd="0" presId="urn:microsoft.com/office/officeart/2005/8/layout/hierarchy2"/>
    <dgm:cxn modelId="{232FE168-8C5A-5247-A6FF-9858326BFE4D}" srcId="{C5126501-2433-214A-B0E5-8D6CB74368DA}" destId="{9147B888-9B63-844C-8EEA-C0F5E886D87E}" srcOrd="2" destOrd="0" parTransId="{6EFBD531-F082-4B4A-84A7-B479736DBE76}" sibTransId="{518B15F2-3B12-F142-8756-2FE1FC855AF7}"/>
    <dgm:cxn modelId="{30645EBA-7EE7-B943-A994-F6EE1336E5FF}" type="presOf" srcId="{6EFBD531-F082-4B4A-84A7-B479736DBE76}" destId="{5992E5C6-1B24-CA44-A37C-FFD890917B26}" srcOrd="0" destOrd="0" presId="urn:microsoft.com/office/officeart/2005/8/layout/hierarchy2"/>
    <dgm:cxn modelId="{54E0DA7C-D016-8D44-84A2-576023E246DB}" type="presOf" srcId="{B400638C-FDEF-2240-990B-4676B7458861}" destId="{E2DFF232-D75E-5C4C-9499-45CB67563DF7}" srcOrd="1" destOrd="0" presId="urn:microsoft.com/office/officeart/2005/8/layout/hierarchy2"/>
    <dgm:cxn modelId="{B60B77D8-69B7-9D44-9E06-EA0E2D988EDA}" type="presOf" srcId="{9147B888-9B63-844C-8EEA-C0F5E886D87E}" destId="{6819ED21-A88B-AA42-B1F6-A98848C2D4FB}" srcOrd="0" destOrd="0" presId="urn:microsoft.com/office/officeart/2005/8/layout/hierarchy2"/>
    <dgm:cxn modelId="{9B429089-5F99-3D46-875A-1779794EC72D}" type="presOf" srcId="{4A95580C-B19F-674E-B776-79BF553A679E}" destId="{649E0BAC-B616-9D42-9E1D-919871C78A0B}" srcOrd="0" destOrd="0" presId="urn:microsoft.com/office/officeart/2005/8/layout/hierarchy2"/>
    <dgm:cxn modelId="{C5736EDC-E11D-2D48-BEC3-7276C28C5AC8}" type="presOf" srcId="{B400638C-FDEF-2240-990B-4676B7458861}" destId="{BA8C76C6-087A-8F41-AE08-688E823EC90F}" srcOrd="0" destOrd="0" presId="urn:microsoft.com/office/officeart/2005/8/layout/hierarchy2"/>
    <dgm:cxn modelId="{CDA25FCA-5E6C-E642-AA01-F1A78F5AFE81}" type="presOf" srcId="{5F1B470A-F782-4C44-979E-541D50C15BD5}" destId="{1E3D6C45-9155-CC40-9409-1B77DD93A217}" srcOrd="0" destOrd="0" presId="urn:microsoft.com/office/officeart/2005/8/layout/hierarchy2"/>
    <dgm:cxn modelId="{1618F2DF-A82E-F744-A662-829F3262D9F1}" type="presOf" srcId="{03316A00-9B89-A04B-A249-2945D9ED71A5}" destId="{38E7F5B1-1E9E-2841-8A30-2D956C7CA51B}" srcOrd="0" destOrd="0" presId="urn:microsoft.com/office/officeart/2005/8/layout/hierarchy2"/>
    <dgm:cxn modelId="{D7FDBDE2-EC60-2446-874C-A8BDD0858ED4}" type="presOf" srcId="{87DA0B27-3C90-EC47-BD99-3A54EDF36501}" destId="{55E30818-B19E-EB46-A3B2-D90CE9A2468C}" srcOrd="0" destOrd="0" presId="urn:microsoft.com/office/officeart/2005/8/layout/hierarchy2"/>
    <dgm:cxn modelId="{F98BD3F5-E47A-764C-A172-F8E5144DFE00}" type="presOf" srcId="{C5126501-2433-214A-B0E5-8D6CB74368DA}" destId="{98D7C1D7-FC13-8A43-A23F-24A0AEE25DDE}" srcOrd="0" destOrd="0" presId="urn:microsoft.com/office/officeart/2005/8/layout/hierarchy2"/>
    <dgm:cxn modelId="{18599F4F-67DA-FA47-80E2-96CBADB50806}" type="presOf" srcId="{82F90A76-3960-B249-8082-618F877AC1CC}" destId="{8701B446-A1E2-CB48-9E47-C71CF5755A5F}" srcOrd="1" destOrd="0" presId="urn:microsoft.com/office/officeart/2005/8/layout/hierarchy2"/>
    <dgm:cxn modelId="{C1245F7C-BE35-C040-8D69-83E0601029BE}" srcId="{C5126501-2433-214A-B0E5-8D6CB74368DA}" destId="{A8E6254E-F097-9E4A-8711-A11ADBBA95E2}" srcOrd="1" destOrd="0" parTransId="{82F90A76-3960-B249-8082-618F877AC1CC}" sibTransId="{D5FD9058-A309-2649-A6FD-70E4395776C5}"/>
    <dgm:cxn modelId="{E4AA95D3-5B13-1F4E-8D9E-9F22F80B10C7}" type="presOf" srcId="{5F1B470A-F782-4C44-979E-541D50C15BD5}" destId="{0A3E610B-88E4-B646-BFB7-12D4252A4B94}" srcOrd="1" destOrd="0" presId="urn:microsoft.com/office/officeart/2005/8/layout/hierarchy2"/>
    <dgm:cxn modelId="{6E41AAC6-88FC-1543-B9BB-E4BA44F0D25B}" type="presOf" srcId="{10355795-A4A4-6D46-9858-BED185D2905D}" destId="{716455C3-E24D-B04D-B110-CAA272CAD5A0}" srcOrd="0" destOrd="0" presId="urn:microsoft.com/office/officeart/2005/8/layout/hierarchy2"/>
    <dgm:cxn modelId="{01F54DF8-4D3D-C944-94E7-B71FEEDD8659}" type="presOf" srcId="{82F90A76-3960-B249-8082-618F877AC1CC}" destId="{6A767FF8-D137-8D43-9D2C-1DE9E9BA5B62}" srcOrd="0" destOrd="0" presId="urn:microsoft.com/office/officeart/2005/8/layout/hierarchy2"/>
    <dgm:cxn modelId="{6677C833-4BA8-8C43-B86D-0770A5CBCFBE}" srcId="{C5126501-2433-214A-B0E5-8D6CB74368DA}" destId="{03316A00-9B89-A04B-A249-2945D9ED71A5}" srcOrd="4" destOrd="0" parTransId="{B400638C-FDEF-2240-990B-4676B7458861}" sibTransId="{D692E292-E0FD-AB4D-AC27-027242BF828E}"/>
    <dgm:cxn modelId="{B62B9C99-FF34-814F-8EA6-B7916B339C99}" srcId="{C5126501-2433-214A-B0E5-8D6CB74368DA}" destId="{4A95580C-B19F-674E-B776-79BF553A679E}" srcOrd="3" destOrd="0" parTransId="{10355795-A4A4-6D46-9858-BED185D2905D}" sibTransId="{F3B92ABF-112A-0541-8BC1-632355F3F978}"/>
    <dgm:cxn modelId="{2A76058C-F260-294B-A70C-255F0EEAC574}" type="presOf" srcId="{6EFBD531-F082-4B4A-84A7-B479736DBE76}" destId="{D464A71D-F6EC-F749-BC1B-09DED00DC60A}" srcOrd="1" destOrd="0" presId="urn:microsoft.com/office/officeart/2005/8/layout/hierarchy2"/>
    <dgm:cxn modelId="{EE87EC11-1FCF-B14F-8F87-6F99F11EDC4A}" type="presParOf" srcId="{55E30818-B19E-EB46-A3B2-D90CE9A2468C}" destId="{32FD8092-4510-514C-944F-15BB9B7E7D58}" srcOrd="0" destOrd="0" presId="urn:microsoft.com/office/officeart/2005/8/layout/hierarchy2"/>
    <dgm:cxn modelId="{AE2A0A34-6850-6947-B517-63390D314795}" type="presParOf" srcId="{32FD8092-4510-514C-944F-15BB9B7E7D58}" destId="{98D7C1D7-FC13-8A43-A23F-24A0AEE25DDE}" srcOrd="0" destOrd="0" presId="urn:microsoft.com/office/officeart/2005/8/layout/hierarchy2"/>
    <dgm:cxn modelId="{12E835AB-F10C-7B4E-822C-AF2FE3FB87F5}" type="presParOf" srcId="{32FD8092-4510-514C-944F-15BB9B7E7D58}" destId="{15432930-0B86-1146-B3B8-1A7897E8F330}" srcOrd="1" destOrd="0" presId="urn:microsoft.com/office/officeart/2005/8/layout/hierarchy2"/>
    <dgm:cxn modelId="{A398BD6C-F34C-4948-BE71-DF6DD821B18B}" type="presParOf" srcId="{15432930-0B86-1146-B3B8-1A7897E8F330}" destId="{1E3D6C45-9155-CC40-9409-1B77DD93A217}" srcOrd="0" destOrd="0" presId="urn:microsoft.com/office/officeart/2005/8/layout/hierarchy2"/>
    <dgm:cxn modelId="{769373C0-4841-474E-B690-0160D0AFE122}" type="presParOf" srcId="{1E3D6C45-9155-CC40-9409-1B77DD93A217}" destId="{0A3E610B-88E4-B646-BFB7-12D4252A4B94}" srcOrd="0" destOrd="0" presId="urn:microsoft.com/office/officeart/2005/8/layout/hierarchy2"/>
    <dgm:cxn modelId="{14BA5AF3-6FD7-DB40-AD4A-1FA16E9E0F5C}" type="presParOf" srcId="{15432930-0B86-1146-B3B8-1A7897E8F330}" destId="{DB20B0CF-9673-B446-84EF-1994D972B285}" srcOrd="1" destOrd="0" presId="urn:microsoft.com/office/officeart/2005/8/layout/hierarchy2"/>
    <dgm:cxn modelId="{E9B47521-2595-9C44-BE59-D67479F337C4}" type="presParOf" srcId="{DB20B0CF-9673-B446-84EF-1994D972B285}" destId="{4BBD83A5-D393-2847-A989-0D6E3DBFC0C8}" srcOrd="0" destOrd="0" presId="urn:microsoft.com/office/officeart/2005/8/layout/hierarchy2"/>
    <dgm:cxn modelId="{7408A41D-4203-F947-B302-7E05C3C061F0}" type="presParOf" srcId="{DB20B0CF-9673-B446-84EF-1994D972B285}" destId="{7BFB4766-5ABC-9C4F-A4F5-8D7293E711A9}" srcOrd="1" destOrd="0" presId="urn:microsoft.com/office/officeart/2005/8/layout/hierarchy2"/>
    <dgm:cxn modelId="{86EA785D-D268-A248-BD08-CBE702614DCD}" type="presParOf" srcId="{15432930-0B86-1146-B3B8-1A7897E8F330}" destId="{6A767FF8-D137-8D43-9D2C-1DE9E9BA5B62}" srcOrd="2" destOrd="0" presId="urn:microsoft.com/office/officeart/2005/8/layout/hierarchy2"/>
    <dgm:cxn modelId="{845DDCC1-2A78-C74A-BFCE-06680CB1DEE5}" type="presParOf" srcId="{6A767FF8-D137-8D43-9D2C-1DE9E9BA5B62}" destId="{8701B446-A1E2-CB48-9E47-C71CF5755A5F}" srcOrd="0" destOrd="0" presId="urn:microsoft.com/office/officeart/2005/8/layout/hierarchy2"/>
    <dgm:cxn modelId="{B76855AE-AC33-884B-839E-3CA06ED2DDB2}" type="presParOf" srcId="{15432930-0B86-1146-B3B8-1A7897E8F330}" destId="{4F0BDCB6-3CD5-4F47-8A86-07ABA5260E40}" srcOrd="3" destOrd="0" presId="urn:microsoft.com/office/officeart/2005/8/layout/hierarchy2"/>
    <dgm:cxn modelId="{C36A9F0A-9C05-874E-A269-99F664B4B5D1}" type="presParOf" srcId="{4F0BDCB6-3CD5-4F47-8A86-07ABA5260E40}" destId="{7B7B34F0-8157-114F-A9B7-3C532F2FF725}" srcOrd="0" destOrd="0" presId="urn:microsoft.com/office/officeart/2005/8/layout/hierarchy2"/>
    <dgm:cxn modelId="{D89C3FDF-FFBC-8E40-9D61-89510D249B34}" type="presParOf" srcId="{4F0BDCB6-3CD5-4F47-8A86-07ABA5260E40}" destId="{CBD9CBCA-69E8-B743-8D94-C2938B71081D}" srcOrd="1" destOrd="0" presId="urn:microsoft.com/office/officeart/2005/8/layout/hierarchy2"/>
    <dgm:cxn modelId="{BADDE42B-86A8-5B4D-9104-B4E08A9FA8F9}" type="presParOf" srcId="{15432930-0B86-1146-B3B8-1A7897E8F330}" destId="{5992E5C6-1B24-CA44-A37C-FFD890917B26}" srcOrd="4" destOrd="0" presId="urn:microsoft.com/office/officeart/2005/8/layout/hierarchy2"/>
    <dgm:cxn modelId="{4D0A6746-3FD2-5C43-A0F5-20CBDBD148F1}" type="presParOf" srcId="{5992E5C6-1B24-CA44-A37C-FFD890917B26}" destId="{D464A71D-F6EC-F749-BC1B-09DED00DC60A}" srcOrd="0" destOrd="0" presId="urn:microsoft.com/office/officeart/2005/8/layout/hierarchy2"/>
    <dgm:cxn modelId="{A7213B06-2981-264A-8316-C01133D9120D}" type="presParOf" srcId="{15432930-0B86-1146-B3B8-1A7897E8F330}" destId="{0C635154-2FBF-AF4E-B733-CD69D13D3C91}" srcOrd="5" destOrd="0" presId="urn:microsoft.com/office/officeart/2005/8/layout/hierarchy2"/>
    <dgm:cxn modelId="{DEB516BC-E576-C248-8E6A-EE0ACEA5C9AE}" type="presParOf" srcId="{0C635154-2FBF-AF4E-B733-CD69D13D3C91}" destId="{6819ED21-A88B-AA42-B1F6-A98848C2D4FB}" srcOrd="0" destOrd="0" presId="urn:microsoft.com/office/officeart/2005/8/layout/hierarchy2"/>
    <dgm:cxn modelId="{5799ABD1-6D30-FE4A-AA41-BCE0AA6CC359}" type="presParOf" srcId="{0C635154-2FBF-AF4E-B733-CD69D13D3C91}" destId="{C5D5144F-299B-164C-BDBB-72B110D806F3}" srcOrd="1" destOrd="0" presId="urn:microsoft.com/office/officeart/2005/8/layout/hierarchy2"/>
    <dgm:cxn modelId="{D0703D85-BBBC-EA43-AF68-DEF97044F5B6}" type="presParOf" srcId="{15432930-0B86-1146-B3B8-1A7897E8F330}" destId="{716455C3-E24D-B04D-B110-CAA272CAD5A0}" srcOrd="6" destOrd="0" presId="urn:microsoft.com/office/officeart/2005/8/layout/hierarchy2"/>
    <dgm:cxn modelId="{A3A70F1B-23EF-7F49-9F3E-94A4B6C37A0E}" type="presParOf" srcId="{716455C3-E24D-B04D-B110-CAA272CAD5A0}" destId="{AC399B98-72F2-344C-8033-675C6E678D9E}" srcOrd="0" destOrd="0" presId="urn:microsoft.com/office/officeart/2005/8/layout/hierarchy2"/>
    <dgm:cxn modelId="{714310D7-4C02-254A-AAC7-216054745B27}" type="presParOf" srcId="{15432930-0B86-1146-B3B8-1A7897E8F330}" destId="{D313F052-7D27-5E43-B4D0-7474273679B1}" srcOrd="7" destOrd="0" presId="urn:microsoft.com/office/officeart/2005/8/layout/hierarchy2"/>
    <dgm:cxn modelId="{1FC012F9-C05B-5F4A-9664-7DBE4D2C0EDA}" type="presParOf" srcId="{D313F052-7D27-5E43-B4D0-7474273679B1}" destId="{649E0BAC-B616-9D42-9E1D-919871C78A0B}" srcOrd="0" destOrd="0" presId="urn:microsoft.com/office/officeart/2005/8/layout/hierarchy2"/>
    <dgm:cxn modelId="{DCAA8611-ED92-3748-8D96-7CA59131E59E}" type="presParOf" srcId="{D313F052-7D27-5E43-B4D0-7474273679B1}" destId="{860644A7-7DF8-A442-A568-9AD79BE21BA9}" srcOrd="1" destOrd="0" presId="urn:microsoft.com/office/officeart/2005/8/layout/hierarchy2"/>
    <dgm:cxn modelId="{9BABCB77-2324-0E4B-9CB1-8DD7247F9487}" type="presParOf" srcId="{15432930-0B86-1146-B3B8-1A7897E8F330}" destId="{BA8C76C6-087A-8F41-AE08-688E823EC90F}" srcOrd="8" destOrd="0" presId="urn:microsoft.com/office/officeart/2005/8/layout/hierarchy2"/>
    <dgm:cxn modelId="{3D13128C-16BA-C246-B8D2-F82DD8C5D016}" type="presParOf" srcId="{BA8C76C6-087A-8F41-AE08-688E823EC90F}" destId="{E2DFF232-D75E-5C4C-9499-45CB67563DF7}" srcOrd="0" destOrd="0" presId="urn:microsoft.com/office/officeart/2005/8/layout/hierarchy2"/>
    <dgm:cxn modelId="{75963F6E-BF44-F042-A073-AC9456166F95}" type="presParOf" srcId="{15432930-0B86-1146-B3B8-1A7897E8F330}" destId="{E2D4FC87-2DC5-734B-A32B-1D70034E5B55}" srcOrd="9" destOrd="0" presId="urn:microsoft.com/office/officeart/2005/8/layout/hierarchy2"/>
    <dgm:cxn modelId="{191D4742-2B18-9341-8524-060FFAAEAFFE}" type="presParOf" srcId="{E2D4FC87-2DC5-734B-A32B-1D70034E5B55}" destId="{38E7F5B1-1E9E-2841-8A30-2D956C7CA51B}" srcOrd="0" destOrd="0" presId="urn:microsoft.com/office/officeart/2005/8/layout/hierarchy2"/>
    <dgm:cxn modelId="{D308A0BD-43D5-7B4F-A314-2E23DCFBCEF1}" type="presParOf" srcId="{E2D4FC87-2DC5-734B-A32B-1D70034E5B55}" destId="{4E7C37C3-28BA-174B-B31A-E546D88CAB23}" srcOrd="1" destOrd="0" presId="urn:microsoft.com/office/officeart/2005/8/layout/hierarchy2"/>
  </dgm:cxnLst>
  <dgm:bg/>
  <dgm:whole/>
  <dgm:extLst>
    <a:ext uri="http://schemas.microsoft.com/office/drawing/2008/diagram">
      <dsp:dataModelExt xmlns:dsp="http://schemas.microsoft.com/office/drawing/2008/diagram" xmlns="" relId="rId12"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C8908DCF-BEA6-744F-9DAE-6CC365523F2B}" type="doc">
      <dgm:prSet loTypeId="urn:microsoft.com/office/officeart/2005/8/layout/radial1" loCatId="relationship" qsTypeId="urn:microsoft.com/office/officeart/2005/8/quickstyle/simple4" qsCatId="simple" csTypeId="urn:microsoft.com/office/officeart/2005/8/colors/accent1_2" csCatId="accent1" phldr="1"/>
      <dgm:spPr/>
      <dgm:t>
        <a:bodyPr/>
        <a:lstStyle/>
        <a:p>
          <a:endParaRPr lang="en-US"/>
        </a:p>
      </dgm:t>
    </dgm:pt>
    <dgm:pt modelId="{65F14F96-0FC5-FE4F-8318-94932CA480B7}">
      <dgm:prSet phldrT="[Text]"/>
      <dgm:spPr>
        <a:solidFill>
          <a:schemeClr val="tx2">
            <a:lumMod val="20000"/>
            <a:lumOff val="80000"/>
          </a:schemeClr>
        </a:solidFill>
      </dgm:spPr>
      <dgm:t>
        <a:bodyPr/>
        <a:lstStyle/>
        <a:p>
          <a:r>
            <a:rPr lang="en-US" dirty="0" smtClean="0">
              <a:hlinkClick xmlns:r="http://schemas.openxmlformats.org/officeDocument/2006/relationships" r:id="rId1" action="ppaction://hlinksldjump"/>
            </a:rPr>
            <a:t>Menu (Home)</a:t>
          </a:r>
          <a:endParaRPr lang="en-US" dirty="0"/>
        </a:p>
      </dgm:t>
    </dgm:pt>
    <dgm:pt modelId="{A717C5BB-B960-B244-BA07-54EAB19C7268}" type="parTrans" cxnId="{96B00134-48F4-1346-A380-04366D01B61C}">
      <dgm:prSet/>
      <dgm:spPr/>
      <dgm:t>
        <a:bodyPr/>
        <a:lstStyle/>
        <a:p>
          <a:endParaRPr lang="en-US"/>
        </a:p>
      </dgm:t>
    </dgm:pt>
    <dgm:pt modelId="{D0BC7F8D-4C3C-4543-B5CB-CE5F16145CAD}" type="sibTrans" cxnId="{96B00134-48F4-1346-A380-04366D01B61C}">
      <dgm:prSet/>
      <dgm:spPr/>
      <dgm:t>
        <a:bodyPr/>
        <a:lstStyle/>
        <a:p>
          <a:endParaRPr lang="en-US"/>
        </a:p>
      </dgm:t>
    </dgm:pt>
    <dgm:pt modelId="{5475DDD3-6094-254A-A5FC-1E8CAFC445F3}">
      <dgm:prSet phldrT="[Text]"/>
      <dgm:spPr>
        <a:solidFill>
          <a:schemeClr val="tx2">
            <a:lumMod val="20000"/>
            <a:lumOff val="80000"/>
          </a:schemeClr>
        </a:solidFill>
      </dgm:spPr>
      <dgm:t>
        <a:bodyPr/>
        <a:lstStyle/>
        <a:p>
          <a:r>
            <a:rPr lang="en-US" dirty="0" smtClean="0">
              <a:hlinkClick xmlns:r="http://schemas.openxmlformats.org/officeDocument/2006/relationships" r:id="rId2" action="ppaction://hlinksldjump"/>
            </a:rPr>
            <a:t>About the Database</a:t>
          </a:r>
          <a:endParaRPr lang="en-US" dirty="0"/>
        </a:p>
      </dgm:t>
    </dgm:pt>
    <dgm:pt modelId="{E456EA6D-0888-8043-B700-1E951321EA3E}" type="parTrans" cxnId="{8A018FA2-B448-BB4F-B313-438A79581C0C}">
      <dgm:prSet/>
      <dgm:spPr/>
      <dgm:t>
        <a:bodyPr/>
        <a:lstStyle/>
        <a:p>
          <a:endParaRPr lang="en-US"/>
        </a:p>
      </dgm:t>
    </dgm:pt>
    <dgm:pt modelId="{314AB2C7-1949-A947-9740-08067593535A}" type="sibTrans" cxnId="{8A018FA2-B448-BB4F-B313-438A79581C0C}">
      <dgm:prSet/>
      <dgm:spPr/>
      <dgm:t>
        <a:bodyPr/>
        <a:lstStyle/>
        <a:p>
          <a:endParaRPr lang="en-US"/>
        </a:p>
      </dgm:t>
    </dgm:pt>
    <dgm:pt modelId="{36F62C34-D41E-7448-96D1-7936C583CA64}">
      <dgm:prSet phldrT="[Text]"/>
      <dgm:spPr>
        <a:solidFill>
          <a:schemeClr val="tx2">
            <a:lumMod val="20000"/>
            <a:lumOff val="80000"/>
          </a:schemeClr>
        </a:solidFill>
        <a:ln w="19050" cap="flat" cmpd="sng" algn="ctr">
          <a:solidFill>
            <a:schemeClr val="tx1"/>
          </a:solidFill>
          <a:prstDash val="solid"/>
          <a:round/>
          <a:headEnd type="none" w="med" len="med"/>
          <a:tailEnd type="none" w="med" len="med"/>
        </a:ln>
      </dgm:spPr>
      <dgm:t>
        <a:bodyPr/>
        <a:lstStyle/>
        <a:p>
          <a:r>
            <a:rPr lang="en-US" dirty="0" smtClean="0">
              <a:solidFill>
                <a:schemeClr val="tx1"/>
              </a:solidFill>
            </a:rPr>
            <a:t>About the Fields</a:t>
          </a:r>
          <a:endParaRPr lang="en-US" dirty="0">
            <a:solidFill>
              <a:schemeClr val="tx1"/>
            </a:solidFill>
          </a:endParaRPr>
        </a:p>
      </dgm:t>
    </dgm:pt>
    <dgm:pt modelId="{3EB46EF4-49E2-6946-9009-E860D681FC7B}" type="parTrans" cxnId="{B22D4F0C-02C0-F443-BDA4-DFA6C202BC3C}">
      <dgm:prSet/>
      <dgm:spPr/>
      <dgm:t>
        <a:bodyPr/>
        <a:lstStyle/>
        <a:p>
          <a:endParaRPr lang="en-US"/>
        </a:p>
      </dgm:t>
    </dgm:pt>
    <dgm:pt modelId="{2714F4AD-D5DF-7141-BBF2-ABF6E58E8A4E}" type="sibTrans" cxnId="{B22D4F0C-02C0-F443-BDA4-DFA6C202BC3C}">
      <dgm:prSet/>
      <dgm:spPr/>
      <dgm:t>
        <a:bodyPr/>
        <a:lstStyle/>
        <a:p>
          <a:endParaRPr lang="en-US"/>
        </a:p>
      </dgm:t>
    </dgm:pt>
    <dgm:pt modelId="{645DE1FB-8B78-6546-B0D4-A44286077214}">
      <dgm:prSet phldrT="[Text]"/>
      <dgm:spPr>
        <a:solidFill>
          <a:schemeClr val="tx2">
            <a:lumMod val="20000"/>
            <a:lumOff val="80000"/>
          </a:schemeClr>
        </a:solidFill>
      </dgm:spPr>
      <dgm:t>
        <a:bodyPr/>
        <a:lstStyle/>
        <a:p>
          <a:r>
            <a:rPr lang="en-US" dirty="0" smtClean="0">
              <a:hlinkClick xmlns:r="http://schemas.openxmlformats.org/officeDocument/2006/relationships" r:id="rId3" action="ppaction://hlinksldjump"/>
            </a:rPr>
            <a:t>Examples</a:t>
          </a:r>
          <a:endParaRPr lang="en-US" dirty="0"/>
        </a:p>
      </dgm:t>
    </dgm:pt>
    <dgm:pt modelId="{86E79CF2-1798-8141-8F5D-10A649E1A0AE}" type="parTrans" cxnId="{363288AE-BA41-4A4B-B04E-304862D3E2B9}">
      <dgm:prSet/>
      <dgm:spPr/>
      <dgm:t>
        <a:bodyPr/>
        <a:lstStyle/>
        <a:p>
          <a:endParaRPr lang="en-US"/>
        </a:p>
      </dgm:t>
    </dgm:pt>
    <dgm:pt modelId="{33F6C0B5-6CC6-614F-808F-34D5FC2BAA69}" type="sibTrans" cxnId="{363288AE-BA41-4A4B-B04E-304862D3E2B9}">
      <dgm:prSet/>
      <dgm:spPr/>
      <dgm:t>
        <a:bodyPr/>
        <a:lstStyle/>
        <a:p>
          <a:endParaRPr lang="en-US"/>
        </a:p>
      </dgm:t>
    </dgm:pt>
    <dgm:pt modelId="{D4439C3F-BDF7-7945-8D03-612B422C82FA}">
      <dgm:prSet phldrT="[Text]"/>
      <dgm:spPr>
        <a:solidFill>
          <a:schemeClr val="tx2">
            <a:lumMod val="20000"/>
            <a:lumOff val="80000"/>
          </a:schemeClr>
        </a:solidFill>
      </dgm:spPr>
      <dgm:t>
        <a:bodyPr/>
        <a:lstStyle/>
        <a:p>
          <a:r>
            <a:rPr lang="en-US" dirty="0" smtClean="0">
              <a:hlinkClick xmlns:r="http://schemas.openxmlformats.org/officeDocument/2006/relationships" r:id="rId4" action="ppaction://hlinksldjump"/>
            </a:rPr>
            <a:t>How To</a:t>
          </a:r>
          <a:endParaRPr lang="en-US" dirty="0"/>
        </a:p>
      </dgm:t>
    </dgm:pt>
    <dgm:pt modelId="{B4020F18-75A7-604B-B3AD-648F38874E75}" type="parTrans" cxnId="{45594597-4A37-654A-B3D6-C8F1CDFE29DC}">
      <dgm:prSet/>
      <dgm:spPr/>
      <dgm:t>
        <a:bodyPr/>
        <a:lstStyle/>
        <a:p>
          <a:endParaRPr lang="en-US"/>
        </a:p>
      </dgm:t>
    </dgm:pt>
    <dgm:pt modelId="{BD45A292-E11C-0C40-99CA-A890FE20D7B9}" type="sibTrans" cxnId="{45594597-4A37-654A-B3D6-C8F1CDFE29DC}">
      <dgm:prSet/>
      <dgm:spPr/>
      <dgm:t>
        <a:bodyPr/>
        <a:lstStyle/>
        <a:p>
          <a:endParaRPr lang="en-US"/>
        </a:p>
      </dgm:t>
    </dgm:pt>
    <dgm:pt modelId="{24A968BE-F94F-D346-95AE-447780E9C48C}">
      <dgm:prSet phldrT="[Text]"/>
      <dgm:spPr>
        <a:solidFill>
          <a:schemeClr val="tx2">
            <a:lumMod val="20000"/>
            <a:lumOff val="80000"/>
          </a:schemeClr>
        </a:solidFill>
      </dgm:spPr>
      <dgm:t>
        <a:bodyPr/>
        <a:lstStyle/>
        <a:p>
          <a:r>
            <a:rPr lang="en-US" dirty="0" smtClean="0">
              <a:hlinkClick xmlns:r="http://schemas.openxmlformats.org/officeDocument/2006/relationships" r:id="rId5" action="ppaction://hlinksldjump"/>
            </a:rPr>
            <a:t>Practice Exercises</a:t>
          </a:r>
          <a:endParaRPr lang="en-US" dirty="0"/>
        </a:p>
      </dgm:t>
    </dgm:pt>
    <dgm:pt modelId="{D20E7D51-7E50-0C45-9B37-B31FBC41C317}" type="parTrans" cxnId="{C5BB6A7E-1E45-E44F-8DC0-BF769F6EC44A}">
      <dgm:prSet/>
      <dgm:spPr/>
      <dgm:t>
        <a:bodyPr/>
        <a:lstStyle/>
        <a:p>
          <a:endParaRPr lang="en-US"/>
        </a:p>
      </dgm:t>
    </dgm:pt>
    <dgm:pt modelId="{15EAF94E-2EB8-2545-8811-EAAE10AD5E77}" type="sibTrans" cxnId="{C5BB6A7E-1E45-E44F-8DC0-BF769F6EC44A}">
      <dgm:prSet/>
      <dgm:spPr/>
      <dgm:t>
        <a:bodyPr/>
        <a:lstStyle/>
        <a:p>
          <a:endParaRPr lang="en-US"/>
        </a:p>
      </dgm:t>
    </dgm:pt>
    <dgm:pt modelId="{9323AFD5-7EEF-6B40-8ACD-440243537CBA}">
      <dgm:prSet phldrT="[Text]"/>
      <dgm:spPr>
        <a:solidFill>
          <a:schemeClr val="tx2">
            <a:lumMod val="20000"/>
            <a:lumOff val="80000"/>
          </a:schemeClr>
        </a:solidFill>
      </dgm:spPr>
      <dgm:t>
        <a:bodyPr/>
        <a:lstStyle/>
        <a:p>
          <a:r>
            <a:rPr lang="en-US" dirty="0" smtClean="0">
              <a:hlinkClick xmlns:r="http://schemas.openxmlformats.org/officeDocument/2006/relationships" r:id="rId6" action="ppaction://hlinksldjump"/>
            </a:rPr>
            <a:t>Map</a:t>
          </a:r>
          <a:endParaRPr lang="en-US" dirty="0"/>
        </a:p>
      </dgm:t>
    </dgm:pt>
    <dgm:pt modelId="{22BFE3FB-E60B-D949-BE72-C80D11188AA6}" type="parTrans" cxnId="{138F8942-E048-454D-8D42-CE6617D10FAC}">
      <dgm:prSet/>
      <dgm:spPr/>
      <dgm:t>
        <a:bodyPr/>
        <a:lstStyle/>
        <a:p>
          <a:endParaRPr lang="en-US"/>
        </a:p>
      </dgm:t>
    </dgm:pt>
    <dgm:pt modelId="{C59C1810-7A03-EA4F-B523-332A8D5D5D06}" type="sibTrans" cxnId="{138F8942-E048-454D-8D42-CE6617D10FAC}">
      <dgm:prSet/>
      <dgm:spPr/>
      <dgm:t>
        <a:bodyPr/>
        <a:lstStyle/>
        <a:p>
          <a:endParaRPr lang="en-US"/>
        </a:p>
      </dgm:t>
    </dgm:pt>
    <dgm:pt modelId="{ACCE6292-7730-2E49-B7B9-A84710782E4C}" type="pres">
      <dgm:prSet presAssocID="{C8908DCF-BEA6-744F-9DAE-6CC365523F2B}" presName="cycle" presStyleCnt="0">
        <dgm:presLayoutVars>
          <dgm:chMax val="1"/>
          <dgm:dir/>
          <dgm:animLvl val="ctr"/>
          <dgm:resizeHandles val="exact"/>
        </dgm:presLayoutVars>
      </dgm:prSet>
      <dgm:spPr/>
      <dgm:t>
        <a:bodyPr/>
        <a:lstStyle/>
        <a:p>
          <a:endParaRPr lang="en-US"/>
        </a:p>
      </dgm:t>
    </dgm:pt>
    <dgm:pt modelId="{5D9DCD15-AB4F-4D42-AB33-D36814A238AF}" type="pres">
      <dgm:prSet presAssocID="{65F14F96-0FC5-FE4F-8318-94932CA480B7}" presName="centerShape" presStyleLbl="node0" presStyleIdx="0" presStyleCnt="1" custScaleX="80492" custScaleY="82943"/>
      <dgm:spPr/>
      <dgm:t>
        <a:bodyPr/>
        <a:lstStyle/>
        <a:p>
          <a:endParaRPr lang="en-US"/>
        </a:p>
      </dgm:t>
    </dgm:pt>
    <dgm:pt modelId="{1F5406DA-1B15-B548-9CEB-46E5D8FB3E0E}" type="pres">
      <dgm:prSet presAssocID="{E456EA6D-0888-8043-B700-1E951321EA3E}" presName="Name9" presStyleLbl="parChTrans1D2" presStyleIdx="0" presStyleCnt="6"/>
      <dgm:spPr/>
      <dgm:t>
        <a:bodyPr/>
        <a:lstStyle/>
        <a:p>
          <a:endParaRPr lang="en-US"/>
        </a:p>
      </dgm:t>
    </dgm:pt>
    <dgm:pt modelId="{4D29BE30-E426-7A46-9C3A-B12CCD07E274}" type="pres">
      <dgm:prSet presAssocID="{E456EA6D-0888-8043-B700-1E951321EA3E}" presName="connTx" presStyleLbl="parChTrans1D2" presStyleIdx="0" presStyleCnt="6"/>
      <dgm:spPr/>
      <dgm:t>
        <a:bodyPr/>
        <a:lstStyle/>
        <a:p>
          <a:endParaRPr lang="en-US"/>
        </a:p>
      </dgm:t>
    </dgm:pt>
    <dgm:pt modelId="{F89B17DD-2264-144C-A5A3-E4C8A40BEA92}" type="pres">
      <dgm:prSet presAssocID="{5475DDD3-6094-254A-A5FC-1E8CAFC445F3}" presName="node" presStyleLbl="node1" presStyleIdx="0" presStyleCnt="6">
        <dgm:presLayoutVars>
          <dgm:bulletEnabled val="1"/>
        </dgm:presLayoutVars>
      </dgm:prSet>
      <dgm:spPr/>
      <dgm:t>
        <a:bodyPr/>
        <a:lstStyle/>
        <a:p>
          <a:endParaRPr lang="en-US"/>
        </a:p>
      </dgm:t>
    </dgm:pt>
    <dgm:pt modelId="{D8F76036-72AD-FF48-ADD9-9891E9B18CBE}" type="pres">
      <dgm:prSet presAssocID="{3EB46EF4-49E2-6946-9009-E860D681FC7B}" presName="Name9" presStyleLbl="parChTrans1D2" presStyleIdx="1" presStyleCnt="6"/>
      <dgm:spPr/>
      <dgm:t>
        <a:bodyPr/>
        <a:lstStyle/>
        <a:p>
          <a:endParaRPr lang="en-US"/>
        </a:p>
      </dgm:t>
    </dgm:pt>
    <dgm:pt modelId="{641EB73B-6C93-BA48-89E1-28059328C26F}" type="pres">
      <dgm:prSet presAssocID="{3EB46EF4-49E2-6946-9009-E860D681FC7B}" presName="connTx" presStyleLbl="parChTrans1D2" presStyleIdx="1" presStyleCnt="6"/>
      <dgm:spPr/>
      <dgm:t>
        <a:bodyPr/>
        <a:lstStyle/>
        <a:p>
          <a:endParaRPr lang="en-US"/>
        </a:p>
      </dgm:t>
    </dgm:pt>
    <dgm:pt modelId="{BD157459-5814-C245-8F8D-1B26A22300AD}" type="pres">
      <dgm:prSet presAssocID="{36F62C34-D41E-7448-96D1-7936C583CA64}" presName="node" presStyleLbl="node1" presStyleIdx="1" presStyleCnt="6">
        <dgm:presLayoutVars>
          <dgm:bulletEnabled val="1"/>
        </dgm:presLayoutVars>
      </dgm:prSet>
      <dgm:spPr/>
      <dgm:t>
        <a:bodyPr/>
        <a:lstStyle/>
        <a:p>
          <a:endParaRPr lang="en-US"/>
        </a:p>
      </dgm:t>
    </dgm:pt>
    <dgm:pt modelId="{9632E88D-A368-CE4A-A40B-69D511A9915A}" type="pres">
      <dgm:prSet presAssocID="{86E79CF2-1798-8141-8F5D-10A649E1A0AE}" presName="Name9" presStyleLbl="parChTrans1D2" presStyleIdx="2" presStyleCnt="6"/>
      <dgm:spPr/>
      <dgm:t>
        <a:bodyPr/>
        <a:lstStyle/>
        <a:p>
          <a:endParaRPr lang="en-US"/>
        </a:p>
      </dgm:t>
    </dgm:pt>
    <dgm:pt modelId="{0F3890A6-949A-0E4B-93D0-5EFB03FC9DB8}" type="pres">
      <dgm:prSet presAssocID="{86E79CF2-1798-8141-8F5D-10A649E1A0AE}" presName="connTx" presStyleLbl="parChTrans1D2" presStyleIdx="2" presStyleCnt="6"/>
      <dgm:spPr/>
      <dgm:t>
        <a:bodyPr/>
        <a:lstStyle/>
        <a:p>
          <a:endParaRPr lang="en-US"/>
        </a:p>
      </dgm:t>
    </dgm:pt>
    <dgm:pt modelId="{166EB1AD-95CE-784A-9E30-9B23E2FF64C6}" type="pres">
      <dgm:prSet presAssocID="{645DE1FB-8B78-6546-B0D4-A44286077214}" presName="node" presStyleLbl="node1" presStyleIdx="2" presStyleCnt="6" custRadScaleRad="106820" custRadScaleInc="-6968">
        <dgm:presLayoutVars>
          <dgm:bulletEnabled val="1"/>
        </dgm:presLayoutVars>
      </dgm:prSet>
      <dgm:spPr/>
      <dgm:t>
        <a:bodyPr/>
        <a:lstStyle/>
        <a:p>
          <a:endParaRPr lang="en-US"/>
        </a:p>
      </dgm:t>
    </dgm:pt>
    <dgm:pt modelId="{2C01880D-89F9-AC41-884A-E3A9A2A2EF57}" type="pres">
      <dgm:prSet presAssocID="{B4020F18-75A7-604B-B3AD-648F38874E75}" presName="Name9" presStyleLbl="parChTrans1D2" presStyleIdx="3" presStyleCnt="6"/>
      <dgm:spPr/>
      <dgm:t>
        <a:bodyPr/>
        <a:lstStyle/>
        <a:p>
          <a:endParaRPr lang="en-US"/>
        </a:p>
      </dgm:t>
    </dgm:pt>
    <dgm:pt modelId="{1B4307EF-AD1B-5F4F-8B24-0A6C85C4CD20}" type="pres">
      <dgm:prSet presAssocID="{B4020F18-75A7-604B-B3AD-648F38874E75}" presName="connTx" presStyleLbl="parChTrans1D2" presStyleIdx="3" presStyleCnt="6"/>
      <dgm:spPr/>
      <dgm:t>
        <a:bodyPr/>
        <a:lstStyle/>
        <a:p>
          <a:endParaRPr lang="en-US"/>
        </a:p>
      </dgm:t>
    </dgm:pt>
    <dgm:pt modelId="{FC8AB668-3645-724C-B2A4-80EB161070E5}" type="pres">
      <dgm:prSet presAssocID="{D4439C3F-BDF7-7945-8D03-612B422C82FA}" presName="node" presStyleLbl="node1" presStyleIdx="3" presStyleCnt="6">
        <dgm:presLayoutVars>
          <dgm:bulletEnabled val="1"/>
        </dgm:presLayoutVars>
      </dgm:prSet>
      <dgm:spPr/>
      <dgm:t>
        <a:bodyPr/>
        <a:lstStyle/>
        <a:p>
          <a:endParaRPr lang="en-US"/>
        </a:p>
      </dgm:t>
    </dgm:pt>
    <dgm:pt modelId="{5DC3B0F0-53F7-2543-8982-D1CAAF5AEA95}" type="pres">
      <dgm:prSet presAssocID="{D20E7D51-7E50-0C45-9B37-B31FBC41C317}" presName="Name9" presStyleLbl="parChTrans1D2" presStyleIdx="4" presStyleCnt="6"/>
      <dgm:spPr/>
      <dgm:t>
        <a:bodyPr/>
        <a:lstStyle/>
        <a:p>
          <a:endParaRPr lang="en-US"/>
        </a:p>
      </dgm:t>
    </dgm:pt>
    <dgm:pt modelId="{86FC38C0-DC7B-AC4C-A536-8BC63275A2F0}" type="pres">
      <dgm:prSet presAssocID="{D20E7D51-7E50-0C45-9B37-B31FBC41C317}" presName="connTx" presStyleLbl="parChTrans1D2" presStyleIdx="4" presStyleCnt="6"/>
      <dgm:spPr/>
      <dgm:t>
        <a:bodyPr/>
        <a:lstStyle/>
        <a:p>
          <a:endParaRPr lang="en-US"/>
        </a:p>
      </dgm:t>
    </dgm:pt>
    <dgm:pt modelId="{0201E4D9-E2E6-AD4C-9D82-A9DC6354B85B}" type="pres">
      <dgm:prSet presAssocID="{24A968BE-F94F-D346-95AE-447780E9C48C}" presName="node" presStyleLbl="node1" presStyleIdx="4" presStyleCnt="6">
        <dgm:presLayoutVars>
          <dgm:bulletEnabled val="1"/>
        </dgm:presLayoutVars>
      </dgm:prSet>
      <dgm:spPr/>
      <dgm:t>
        <a:bodyPr/>
        <a:lstStyle/>
        <a:p>
          <a:endParaRPr lang="en-US"/>
        </a:p>
      </dgm:t>
    </dgm:pt>
    <dgm:pt modelId="{21AF2CAE-BAF8-1A48-B9C4-72620D10DA52}" type="pres">
      <dgm:prSet presAssocID="{22BFE3FB-E60B-D949-BE72-C80D11188AA6}" presName="Name9" presStyleLbl="parChTrans1D2" presStyleIdx="5" presStyleCnt="6"/>
      <dgm:spPr/>
      <dgm:t>
        <a:bodyPr/>
        <a:lstStyle/>
        <a:p>
          <a:endParaRPr lang="en-US"/>
        </a:p>
      </dgm:t>
    </dgm:pt>
    <dgm:pt modelId="{0E97530C-D97E-E446-B681-E83389B9BD23}" type="pres">
      <dgm:prSet presAssocID="{22BFE3FB-E60B-D949-BE72-C80D11188AA6}" presName="connTx" presStyleLbl="parChTrans1D2" presStyleIdx="5" presStyleCnt="6"/>
      <dgm:spPr/>
      <dgm:t>
        <a:bodyPr/>
        <a:lstStyle/>
        <a:p>
          <a:endParaRPr lang="en-US"/>
        </a:p>
      </dgm:t>
    </dgm:pt>
    <dgm:pt modelId="{D54F811E-4FC9-9548-84DF-44E90C2243C5}" type="pres">
      <dgm:prSet presAssocID="{9323AFD5-7EEF-6B40-8ACD-440243537CBA}" presName="node" presStyleLbl="node1" presStyleIdx="5" presStyleCnt="6">
        <dgm:presLayoutVars>
          <dgm:bulletEnabled val="1"/>
        </dgm:presLayoutVars>
      </dgm:prSet>
      <dgm:spPr/>
      <dgm:t>
        <a:bodyPr/>
        <a:lstStyle/>
        <a:p>
          <a:endParaRPr lang="en-US"/>
        </a:p>
      </dgm:t>
    </dgm:pt>
  </dgm:ptLst>
  <dgm:cxnLst>
    <dgm:cxn modelId="{F834E04A-24A7-DC44-B9FC-BBB5C832D25C}" type="presOf" srcId="{36F62C34-D41E-7448-96D1-7936C583CA64}" destId="{BD157459-5814-C245-8F8D-1B26A22300AD}" srcOrd="0" destOrd="0" presId="urn:microsoft.com/office/officeart/2005/8/layout/radial1"/>
    <dgm:cxn modelId="{1B918608-5D95-CA45-B405-EEC980EAF3D4}" type="presOf" srcId="{D20E7D51-7E50-0C45-9B37-B31FBC41C317}" destId="{5DC3B0F0-53F7-2543-8982-D1CAAF5AEA95}" srcOrd="0" destOrd="0" presId="urn:microsoft.com/office/officeart/2005/8/layout/radial1"/>
    <dgm:cxn modelId="{18F8CE43-E075-2E4B-A03E-A9263C14E7A6}" type="presOf" srcId="{B4020F18-75A7-604B-B3AD-648F38874E75}" destId="{1B4307EF-AD1B-5F4F-8B24-0A6C85C4CD20}" srcOrd="1" destOrd="0" presId="urn:microsoft.com/office/officeart/2005/8/layout/radial1"/>
    <dgm:cxn modelId="{8A018FA2-B448-BB4F-B313-438A79581C0C}" srcId="{65F14F96-0FC5-FE4F-8318-94932CA480B7}" destId="{5475DDD3-6094-254A-A5FC-1E8CAFC445F3}" srcOrd="0" destOrd="0" parTransId="{E456EA6D-0888-8043-B700-1E951321EA3E}" sibTransId="{314AB2C7-1949-A947-9740-08067593535A}"/>
    <dgm:cxn modelId="{3290A226-4D40-DD4E-9B69-057679918BA6}" type="presOf" srcId="{3EB46EF4-49E2-6946-9009-E860D681FC7B}" destId="{641EB73B-6C93-BA48-89E1-28059328C26F}" srcOrd="1" destOrd="0" presId="urn:microsoft.com/office/officeart/2005/8/layout/radial1"/>
    <dgm:cxn modelId="{7053C0D6-B4B6-C049-AB7D-2E67BC4F4090}" type="presOf" srcId="{86E79CF2-1798-8141-8F5D-10A649E1A0AE}" destId="{0F3890A6-949A-0E4B-93D0-5EFB03FC9DB8}" srcOrd="1" destOrd="0" presId="urn:microsoft.com/office/officeart/2005/8/layout/radial1"/>
    <dgm:cxn modelId="{138F8942-E048-454D-8D42-CE6617D10FAC}" srcId="{65F14F96-0FC5-FE4F-8318-94932CA480B7}" destId="{9323AFD5-7EEF-6B40-8ACD-440243537CBA}" srcOrd="5" destOrd="0" parTransId="{22BFE3FB-E60B-D949-BE72-C80D11188AA6}" sibTransId="{C59C1810-7A03-EA4F-B523-332A8D5D5D06}"/>
    <dgm:cxn modelId="{9901E03B-B779-8D41-B5FC-09202A86FD0D}" type="presOf" srcId="{D4439C3F-BDF7-7945-8D03-612B422C82FA}" destId="{FC8AB668-3645-724C-B2A4-80EB161070E5}" srcOrd="0" destOrd="0" presId="urn:microsoft.com/office/officeart/2005/8/layout/radial1"/>
    <dgm:cxn modelId="{EEC8B846-18AD-474D-A735-89ED2CEAD315}" type="presOf" srcId="{D20E7D51-7E50-0C45-9B37-B31FBC41C317}" destId="{86FC38C0-DC7B-AC4C-A536-8BC63275A2F0}" srcOrd="1" destOrd="0" presId="urn:microsoft.com/office/officeart/2005/8/layout/radial1"/>
    <dgm:cxn modelId="{96B00134-48F4-1346-A380-04366D01B61C}" srcId="{C8908DCF-BEA6-744F-9DAE-6CC365523F2B}" destId="{65F14F96-0FC5-FE4F-8318-94932CA480B7}" srcOrd="0" destOrd="0" parTransId="{A717C5BB-B960-B244-BA07-54EAB19C7268}" sibTransId="{D0BC7F8D-4C3C-4543-B5CB-CE5F16145CAD}"/>
    <dgm:cxn modelId="{3C286E19-F560-244F-9320-406A4D32AD2A}" type="presOf" srcId="{24A968BE-F94F-D346-95AE-447780E9C48C}" destId="{0201E4D9-E2E6-AD4C-9D82-A9DC6354B85B}" srcOrd="0" destOrd="0" presId="urn:microsoft.com/office/officeart/2005/8/layout/radial1"/>
    <dgm:cxn modelId="{0D73CAE5-0F8C-E148-9126-340E7CF94887}" type="presOf" srcId="{3EB46EF4-49E2-6946-9009-E860D681FC7B}" destId="{D8F76036-72AD-FF48-ADD9-9891E9B18CBE}" srcOrd="0" destOrd="0" presId="urn:microsoft.com/office/officeart/2005/8/layout/radial1"/>
    <dgm:cxn modelId="{363288AE-BA41-4A4B-B04E-304862D3E2B9}" srcId="{65F14F96-0FC5-FE4F-8318-94932CA480B7}" destId="{645DE1FB-8B78-6546-B0D4-A44286077214}" srcOrd="2" destOrd="0" parTransId="{86E79CF2-1798-8141-8F5D-10A649E1A0AE}" sibTransId="{33F6C0B5-6CC6-614F-808F-34D5FC2BAA69}"/>
    <dgm:cxn modelId="{44D3961E-FC80-F145-B159-C11DE1C763B7}" type="presOf" srcId="{65F14F96-0FC5-FE4F-8318-94932CA480B7}" destId="{5D9DCD15-AB4F-4D42-AB33-D36814A238AF}" srcOrd="0" destOrd="0" presId="urn:microsoft.com/office/officeart/2005/8/layout/radial1"/>
    <dgm:cxn modelId="{45594597-4A37-654A-B3D6-C8F1CDFE29DC}" srcId="{65F14F96-0FC5-FE4F-8318-94932CA480B7}" destId="{D4439C3F-BDF7-7945-8D03-612B422C82FA}" srcOrd="3" destOrd="0" parTransId="{B4020F18-75A7-604B-B3AD-648F38874E75}" sibTransId="{BD45A292-E11C-0C40-99CA-A890FE20D7B9}"/>
    <dgm:cxn modelId="{4559D20E-2F03-FC4E-A2C1-066AEFBC76AA}" type="presOf" srcId="{22BFE3FB-E60B-D949-BE72-C80D11188AA6}" destId="{0E97530C-D97E-E446-B681-E83389B9BD23}" srcOrd="1" destOrd="0" presId="urn:microsoft.com/office/officeart/2005/8/layout/radial1"/>
    <dgm:cxn modelId="{5F476B33-35C3-0F44-89FD-A25CF67F62DA}" type="presOf" srcId="{E456EA6D-0888-8043-B700-1E951321EA3E}" destId="{4D29BE30-E426-7A46-9C3A-B12CCD07E274}" srcOrd="1" destOrd="0" presId="urn:microsoft.com/office/officeart/2005/8/layout/radial1"/>
    <dgm:cxn modelId="{FEAC340F-2FB1-FE4A-A1CD-A6BB1114D832}" type="presOf" srcId="{C8908DCF-BEA6-744F-9DAE-6CC365523F2B}" destId="{ACCE6292-7730-2E49-B7B9-A84710782E4C}" srcOrd="0" destOrd="0" presId="urn:microsoft.com/office/officeart/2005/8/layout/radial1"/>
    <dgm:cxn modelId="{D1E26202-B6AA-9342-9314-E0F4FCDE8E6C}" type="presOf" srcId="{645DE1FB-8B78-6546-B0D4-A44286077214}" destId="{166EB1AD-95CE-784A-9E30-9B23E2FF64C6}" srcOrd="0" destOrd="0" presId="urn:microsoft.com/office/officeart/2005/8/layout/radial1"/>
    <dgm:cxn modelId="{8AEA97B1-4B27-8A40-AFF4-1E7E3B14095D}" type="presOf" srcId="{E456EA6D-0888-8043-B700-1E951321EA3E}" destId="{1F5406DA-1B15-B548-9CEB-46E5D8FB3E0E}" srcOrd="0" destOrd="0" presId="urn:microsoft.com/office/officeart/2005/8/layout/radial1"/>
    <dgm:cxn modelId="{B22D4F0C-02C0-F443-BDA4-DFA6C202BC3C}" srcId="{65F14F96-0FC5-FE4F-8318-94932CA480B7}" destId="{36F62C34-D41E-7448-96D1-7936C583CA64}" srcOrd="1" destOrd="0" parTransId="{3EB46EF4-49E2-6946-9009-E860D681FC7B}" sibTransId="{2714F4AD-D5DF-7141-BBF2-ABF6E58E8A4E}"/>
    <dgm:cxn modelId="{38B672FF-05DD-6247-9FBF-B4A3E40070D9}" type="presOf" srcId="{86E79CF2-1798-8141-8F5D-10A649E1A0AE}" destId="{9632E88D-A368-CE4A-A40B-69D511A9915A}" srcOrd="0" destOrd="0" presId="urn:microsoft.com/office/officeart/2005/8/layout/radial1"/>
    <dgm:cxn modelId="{3028C208-F9D5-F043-A840-9AFD90D7D465}" type="presOf" srcId="{9323AFD5-7EEF-6B40-8ACD-440243537CBA}" destId="{D54F811E-4FC9-9548-84DF-44E90C2243C5}" srcOrd="0" destOrd="0" presId="urn:microsoft.com/office/officeart/2005/8/layout/radial1"/>
    <dgm:cxn modelId="{AD928855-1262-D94E-BCA6-22F19312FF55}" type="presOf" srcId="{22BFE3FB-E60B-D949-BE72-C80D11188AA6}" destId="{21AF2CAE-BAF8-1A48-B9C4-72620D10DA52}" srcOrd="0" destOrd="0" presId="urn:microsoft.com/office/officeart/2005/8/layout/radial1"/>
    <dgm:cxn modelId="{C5BB6A7E-1E45-E44F-8DC0-BF769F6EC44A}" srcId="{65F14F96-0FC5-FE4F-8318-94932CA480B7}" destId="{24A968BE-F94F-D346-95AE-447780E9C48C}" srcOrd="4" destOrd="0" parTransId="{D20E7D51-7E50-0C45-9B37-B31FBC41C317}" sibTransId="{15EAF94E-2EB8-2545-8811-EAAE10AD5E77}"/>
    <dgm:cxn modelId="{8407F637-B5A6-304F-A37E-4C9EF697F5B3}" type="presOf" srcId="{B4020F18-75A7-604B-B3AD-648F38874E75}" destId="{2C01880D-89F9-AC41-884A-E3A9A2A2EF57}" srcOrd="0" destOrd="0" presId="urn:microsoft.com/office/officeart/2005/8/layout/radial1"/>
    <dgm:cxn modelId="{E73485BA-1492-DA47-B24F-3384F99D0E92}" type="presOf" srcId="{5475DDD3-6094-254A-A5FC-1E8CAFC445F3}" destId="{F89B17DD-2264-144C-A5A3-E4C8A40BEA92}" srcOrd="0" destOrd="0" presId="urn:microsoft.com/office/officeart/2005/8/layout/radial1"/>
    <dgm:cxn modelId="{10AEA3D9-7B52-0147-9480-416541C373B0}" type="presParOf" srcId="{ACCE6292-7730-2E49-B7B9-A84710782E4C}" destId="{5D9DCD15-AB4F-4D42-AB33-D36814A238AF}" srcOrd="0" destOrd="0" presId="urn:microsoft.com/office/officeart/2005/8/layout/radial1"/>
    <dgm:cxn modelId="{7D025B62-1112-C049-8E13-20382AB204F4}" type="presParOf" srcId="{ACCE6292-7730-2E49-B7B9-A84710782E4C}" destId="{1F5406DA-1B15-B548-9CEB-46E5D8FB3E0E}" srcOrd="1" destOrd="0" presId="urn:microsoft.com/office/officeart/2005/8/layout/radial1"/>
    <dgm:cxn modelId="{0DEC3CB9-6962-2848-B158-2C598F1C95E4}" type="presParOf" srcId="{1F5406DA-1B15-B548-9CEB-46E5D8FB3E0E}" destId="{4D29BE30-E426-7A46-9C3A-B12CCD07E274}" srcOrd="0" destOrd="0" presId="urn:microsoft.com/office/officeart/2005/8/layout/radial1"/>
    <dgm:cxn modelId="{6585DBB1-CBB2-FD42-A19D-558923AB89E3}" type="presParOf" srcId="{ACCE6292-7730-2E49-B7B9-A84710782E4C}" destId="{F89B17DD-2264-144C-A5A3-E4C8A40BEA92}" srcOrd="2" destOrd="0" presId="urn:microsoft.com/office/officeart/2005/8/layout/radial1"/>
    <dgm:cxn modelId="{B094D55F-0E75-2B43-BC26-274895396762}" type="presParOf" srcId="{ACCE6292-7730-2E49-B7B9-A84710782E4C}" destId="{D8F76036-72AD-FF48-ADD9-9891E9B18CBE}" srcOrd="3" destOrd="0" presId="urn:microsoft.com/office/officeart/2005/8/layout/radial1"/>
    <dgm:cxn modelId="{90DA8361-7324-7E49-A718-AEF4D9E1FEA1}" type="presParOf" srcId="{D8F76036-72AD-FF48-ADD9-9891E9B18CBE}" destId="{641EB73B-6C93-BA48-89E1-28059328C26F}" srcOrd="0" destOrd="0" presId="urn:microsoft.com/office/officeart/2005/8/layout/radial1"/>
    <dgm:cxn modelId="{4072B6A8-01B7-7A4E-80F0-DC6C9174D7DF}" type="presParOf" srcId="{ACCE6292-7730-2E49-B7B9-A84710782E4C}" destId="{BD157459-5814-C245-8F8D-1B26A22300AD}" srcOrd="4" destOrd="0" presId="urn:microsoft.com/office/officeart/2005/8/layout/radial1"/>
    <dgm:cxn modelId="{B6AFE382-2C1D-9141-ADED-C2CFAC035DF7}" type="presParOf" srcId="{ACCE6292-7730-2E49-B7B9-A84710782E4C}" destId="{9632E88D-A368-CE4A-A40B-69D511A9915A}" srcOrd="5" destOrd="0" presId="urn:microsoft.com/office/officeart/2005/8/layout/radial1"/>
    <dgm:cxn modelId="{B76E8314-0A68-F140-B438-C1EBF8670B53}" type="presParOf" srcId="{9632E88D-A368-CE4A-A40B-69D511A9915A}" destId="{0F3890A6-949A-0E4B-93D0-5EFB03FC9DB8}" srcOrd="0" destOrd="0" presId="urn:microsoft.com/office/officeart/2005/8/layout/radial1"/>
    <dgm:cxn modelId="{F1F39A7D-82F4-B44B-B1F2-80739B9111F5}" type="presParOf" srcId="{ACCE6292-7730-2E49-B7B9-A84710782E4C}" destId="{166EB1AD-95CE-784A-9E30-9B23E2FF64C6}" srcOrd="6" destOrd="0" presId="urn:microsoft.com/office/officeart/2005/8/layout/radial1"/>
    <dgm:cxn modelId="{B812DB37-4415-CE4E-8A7C-53D7FB9333D2}" type="presParOf" srcId="{ACCE6292-7730-2E49-B7B9-A84710782E4C}" destId="{2C01880D-89F9-AC41-884A-E3A9A2A2EF57}" srcOrd="7" destOrd="0" presId="urn:microsoft.com/office/officeart/2005/8/layout/radial1"/>
    <dgm:cxn modelId="{17E5D772-EC9D-134C-9FA7-BC38BECBA4C3}" type="presParOf" srcId="{2C01880D-89F9-AC41-884A-E3A9A2A2EF57}" destId="{1B4307EF-AD1B-5F4F-8B24-0A6C85C4CD20}" srcOrd="0" destOrd="0" presId="urn:microsoft.com/office/officeart/2005/8/layout/radial1"/>
    <dgm:cxn modelId="{6FA09A73-AE2D-764F-96AD-A7E3CDE9EB77}" type="presParOf" srcId="{ACCE6292-7730-2E49-B7B9-A84710782E4C}" destId="{FC8AB668-3645-724C-B2A4-80EB161070E5}" srcOrd="8" destOrd="0" presId="urn:microsoft.com/office/officeart/2005/8/layout/radial1"/>
    <dgm:cxn modelId="{88DD4B65-EEF7-4544-914A-87D0C65FA6DB}" type="presParOf" srcId="{ACCE6292-7730-2E49-B7B9-A84710782E4C}" destId="{5DC3B0F0-53F7-2543-8982-D1CAAF5AEA95}" srcOrd="9" destOrd="0" presId="urn:microsoft.com/office/officeart/2005/8/layout/radial1"/>
    <dgm:cxn modelId="{A20E6852-39FB-AC4A-8B07-9F6CC567B75E}" type="presParOf" srcId="{5DC3B0F0-53F7-2543-8982-D1CAAF5AEA95}" destId="{86FC38C0-DC7B-AC4C-A536-8BC63275A2F0}" srcOrd="0" destOrd="0" presId="urn:microsoft.com/office/officeart/2005/8/layout/radial1"/>
    <dgm:cxn modelId="{A46CB12E-C275-C647-97FA-C8A6295F932F}" type="presParOf" srcId="{ACCE6292-7730-2E49-B7B9-A84710782E4C}" destId="{0201E4D9-E2E6-AD4C-9D82-A9DC6354B85B}" srcOrd="10" destOrd="0" presId="urn:microsoft.com/office/officeart/2005/8/layout/radial1"/>
    <dgm:cxn modelId="{F68428B7-4987-1044-9769-DE86AAB72ED6}" type="presParOf" srcId="{ACCE6292-7730-2E49-B7B9-A84710782E4C}" destId="{21AF2CAE-BAF8-1A48-B9C4-72620D10DA52}" srcOrd="11" destOrd="0" presId="urn:microsoft.com/office/officeart/2005/8/layout/radial1"/>
    <dgm:cxn modelId="{5BE814F2-2DA9-8142-9A45-C1F6DFFD1484}" type="presParOf" srcId="{21AF2CAE-BAF8-1A48-B9C4-72620D10DA52}" destId="{0E97530C-D97E-E446-B681-E83389B9BD23}" srcOrd="0" destOrd="0" presId="urn:microsoft.com/office/officeart/2005/8/layout/radial1"/>
    <dgm:cxn modelId="{31025CDA-EC4F-C547-950F-C251F1B39472}" type="presParOf" srcId="{ACCE6292-7730-2E49-B7B9-A84710782E4C}" destId="{D54F811E-4FC9-9548-84DF-44E90C2243C5}" srcOrd="12" destOrd="0" presId="urn:microsoft.com/office/officeart/2005/8/layout/radial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A4FF8403-5017-C94C-BE45-5C930370923D}" type="doc">
      <dgm:prSet loTypeId="urn:microsoft.com/office/officeart/2005/8/layout/hierarchy2" loCatId="hierarchy" qsTypeId="urn:microsoft.com/office/officeart/2005/8/quickstyle/simple4" qsCatId="simple" csTypeId="urn:microsoft.com/office/officeart/2005/8/colors/accent1_2" csCatId="accent1" phldr="1"/>
      <dgm:spPr/>
      <dgm:t>
        <a:bodyPr/>
        <a:lstStyle/>
        <a:p>
          <a:endParaRPr lang="en-US"/>
        </a:p>
      </dgm:t>
    </dgm:pt>
    <dgm:pt modelId="{9C50DBB1-18E5-D746-8159-6D04D7E42D05}">
      <dgm:prSet phldrT="[Text]"/>
      <dgm:spPr>
        <a:solidFill>
          <a:schemeClr val="tx2">
            <a:lumMod val="20000"/>
            <a:lumOff val="80000"/>
          </a:schemeClr>
        </a:solidFill>
        <a:ln w="19050" cmpd="sng">
          <a:solidFill>
            <a:schemeClr val="tx1"/>
          </a:solidFill>
        </a:ln>
      </dgm:spPr>
      <dgm:t>
        <a:bodyPr/>
        <a:lstStyle/>
        <a:p>
          <a:r>
            <a:rPr lang="en-US" dirty="0" smtClean="0">
              <a:hlinkClick xmlns:r="http://schemas.openxmlformats.org/officeDocument/2006/relationships" r:id="rId1" action="ppaction://hlinksldjump"/>
            </a:rPr>
            <a:t>About the Fields</a:t>
          </a:r>
          <a:endParaRPr lang="en-US" dirty="0"/>
        </a:p>
      </dgm:t>
    </dgm:pt>
    <dgm:pt modelId="{F4ADB80A-5177-6B45-B1A7-ED3B7EF8A0AA}" type="parTrans" cxnId="{9FFD05FF-380D-714E-985B-73797517E0A0}">
      <dgm:prSet/>
      <dgm:spPr/>
      <dgm:t>
        <a:bodyPr/>
        <a:lstStyle/>
        <a:p>
          <a:endParaRPr lang="en-US"/>
        </a:p>
      </dgm:t>
    </dgm:pt>
    <dgm:pt modelId="{175121E4-FE68-9842-841A-D0AC7F74FD8E}" type="sibTrans" cxnId="{9FFD05FF-380D-714E-985B-73797517E0A0}">
      <dgm:prSet/>
      <dgm:spPr/>
      <dgm:t>
        <a:bodyPr/>
        <a:lstStyle/>
        <a:p>
          <a:endParaRPr lang="en-US"/>
        </a:p>
      </dgm:t>
    </dgm:pt>
    <dgm:pt modelId="{AD868D9B-86E2-7C44-8371-3D70C62F7E4A}">
      <dgm:prSet phldrT="[Text]"/>
      <dgm:spPr>
        <a:solidFill>
          <a:schemeClr val="tx2">
            <a:lumMod val="20000"/>
            <a:lumOff val="80000"/>
          </a:schemeClr>
        </a:solidFill>
      </dgm:spPr>
      <dgm:t>
        <a:bodyPr/>
        <a:lstStyle/>
        <a:p>
          <a:r>
            <a:rPr lang="en-US" dirty="0" smtClean="0">
              <a:hlinkClick xmlns:r="http://schemas.openxmlformats.org/officeDocument/2006/relationships" r:id="rId2" action="ppaction://hlinksldjump"/>
            </a:rPr>
            <a:t>18 Required</a:t>
          </a:r>
          <a:endParaRPr lang="en-US" dirty="0"/>
        </a:p>
      </dgm:t>
    </dgm:pt>
    <dgm:pt modelId="{E39FA960-1D69-4144-A2F7-C80F0496EAD2}" type="parTrans" cxnId="{971020FA-2D55-6B49-8979-92E71B746AAD}">
      <dgm:prSet/>
      <dgm:spPr/>
      <dgm:t>
        <a:bodyPr/>
        <a:lstStyle/>
        <a:p>
          <a:endParaRPr lang="en-US"/>
        </a:p>
      </dgm:t>
    </dgm:pt>
    <dgm:pt modelId="{8E487D9B-B0D5-7648-B8C1-E840C34BB967}" type="sibTrans" cxnId="{971020FA-2D55-6B49-8979-92E71B746AAD}">
      <dgm:prSet/>
      <dgm:spPr/>
      <dgm:t>
        <a:bodyPr/>
        <a:lstStyle/>
        <a:p>
          <a:endParaRPr lang="en-US"/>
        </a:p>
      </dgm:t>
    </dgm:pt>
    <dgm:pt modelId="{D37D8FBC-F38D-7242-AF85-B0A83D2B35B3}">
      <dgm:prSet phldrT="[Text]"/>
      <dgm:spPr>
        <a:solidFill>
          <a:schemeClr val="tx2">
            <a:lumMod val="20000"/>
            <a:lumOff val="80000"/>
          </a:schemeClr>
        </a:solidFill>
      </dgm:spPr>
      <dgm:t>
        <a:bodyPr/>
        <a:lstStyle/>
        <a:p>
          <a:r>
            <a:rPr lang="en-US" dirty="0" smtClean="0">
              <a:hlinkClick xmlns:r="http://schemas.openxmlformats.org/officeDocument/2006/relationships" r:id="rId3" action="ppaction://hlinksldjump"/>
            </a:rPr>
            <a:t>Catalog Extras</a:t>
          </a:r>
          <a:endParaRPr lang="en-US" dirty="0"/>
        </a:p>
      </dgm:t>
    </dgm:pt>
    <dgm:pt modelId="{EAAF44F7-09AC-8A4D-A31D-2E816503D853}" type="parTrans" cxnId="{6407B1B0-27B3-DB4A-8D9A-635076B18E2C}">
      <dgm:prSet/>
      <dgm:spPr/>
      <dgm:t>
        <a:bodyPr/>
        <a:lstStyle/>
        <a:p>
          <a:endParaRPr lang="en-US"/>
        </a:p>
      </dgm:t>
    </dgm:pt>
    <dgm:pt modelId="{12C07D97-F676-EE42-9D6C-93E9FFD10CB2}" type="sibTrans" cxnId="{6407B1B0-27B3-DB4A-8D9A-635076B18E2C}">
      <dgm:prSet/>
      <dgm:spPr/>
      <dgm:t>
        <a:bodyPr/>
        <a:lstStyle/>
        <a:p>
          <a:endParaRPr lang="en-US"/>
        </a:p>
      </dgm:t>
    </dgm:pt>
    <dgm:pt modelId="{BB97ABCC-A4D4-FC44-8A4E-FA8BB0F0618F}">
      <dgm:prSet phldrT="[Text]"/>
      <dgm:spPr>
        <a:solidFill>
          <a:schemeClr val="tx2">
            <a:lumMod val="20000"/>
            <a:lumOff val="80000"/>
          </a:schemeClr>
        </a:solidFill>
      </dgm:spPr>
      <dgm:t>
        <a:bodyPr/>
        <a:lstStyle/>
        <a:p>
          <a:r>
            <a:rPr lang="en-US" dirty="0" smtClean="0">
              <a:hlinkClick xmlns:r="http://schemas.openxmlformats.org/officeDocument/2006/relationships" r:id="rId3" action="ppaction://hlinksldjump"/>
            </a:rPr>
            <a:t>With Links</a:t>
          </a:r>
          <a:endParaRPr lang="en-US" dirty="0"/>
        </a:p>
      </dgm:t>
    </dgm:pt>
    <dgm:pt modelId="{8B1E50B1-90E9-B54F-8E8C-959DDB43ADD3}" type="parTrans" cxnId="{90AE5566-4462-B741-9CE2-C28F17D16FC9}">
      <dgm:prSet/>
      <dgm:spPr/>
      <dgm:t>
        <a:bodyPr/>
        <a:lstStyle/>
        <a:p>
          <a:endParaRPr lang="en-US"/>
        </a:p>
      </dgm:t>
    </dgm:pt>
    <dgm:pt modelId="{5472C1C6-074E-0844-98C3-559BFA2A7FD5}" type="sibTrans" cxnId="{90AE5566-4462-B741-9CE2-C28F17D16FC9}">
      <dgm:prSet/>
      <dgm:spPr/>
      <dgm:t>
        <a:bodyPr/>
        <a:lstStyle/>
        <a:p>
          <a:endParaRPr lang="en-US"/>
        </a:p>
      </dgm:t>
    </dgm:pt>
    <dgm:pt modelId="{8D69D3A4-CDF9-6845-AA84-0570B636A8ED}">
      <dgm:prSet phldrT="[Text]"/>
      <dgm:spPr>
        <a:solidFill>
          <a:schemeClr val="tx2">
            <a:lumMod val="20000"/>
            <a:lumOff val="80000"/>
          </a:schemeClr>
        </a:solidFill>
      </dgm:spPr>
      <dgm:t>
        <a:bodyPr/>
        <a:lstStyle/>
        <a:p>
          <a:r>
            <a:rPr lang="en-US" dirty="0" smtClean="0">
              <a:hlinkClick xmlns:r="http://schemas.openxmlformats.org/officeDocument/2006/relationships" r:id="rId4" action="ppaction://hlinksldjump"/>
            </a:rPr>
            <a:t>General Education</a:t>
          </a:r>
          <a:endParaRPr lang="en-US" dirty="0"/>
        </a:p>
      </dgm:t>
    </dgm:pt>
    <dgm:pt modelId="{5EFBA6F9-9725-C54B-A2F2-17D52969EA4A}" type="parTrans" cxnId="{D4506015-991B-0847-83B1-CA65ECB665AF}">
      <dgm:prSet/>
      <dgm:spPr/>
      <dgm:t>
        <a:bodyPr/>
        <a:lstStyle/>
        <a:p>
          <a:endParaRPr lang="en-US"/>
        </a:p>
      </dgm:t>
    </dgm:pt>
    <dgm:pt modelId="{4BD26199-EEDB-E74B-A74D-3F7E3E8D2FB3}" type="sibTrans" cxnId="{D4506015-991B-0847-83B1-CA65ECB665AF}">
      <dgm:prSet/>
      <dgm:spPr/>
      <dgm:t>
        <a:bodyPr/>
        <a:lstStyle/>
        <a:p>
          <a:endParaRPr lang="en-US"/>
        </a:p>
      </dgm:t>
    </dgm:pt>
    <dgm:pt modelId="{D592C780-9683-5341-9B6F-912EADE7F552}">
      <dgm:prSet phldrT="[Text]"/>
      <dgm:spPr>
        <a:solidFill>
          <a:schemeClr val="tx2">
            <a:lumMod val="20000"/>
            <a:lumOff val="80000"/>
          </a:schemeClr>
        </a:solidFill>
      </dgm:spPr>
      <dgm:t>
        <a:bodyPr/>
        <a:lstStyle/>
        <a:p>
          <a:r>
            <a:rPr lang="en-US" dirty="0" smtClean="0">
              <a:hlinkClick xmlns:r="http://schemas.openxmlformats.org/officeDocument/2006/relationships" r:id="rId5" action="ppaction://hlinksldjump"/>
            </a:rPr>
            <a:t>Already Filled In</a:t>
          </a:r>
          <a:endParaRPr lang="en-US" dirty="0"/>
        </a:p>
      </dgm:t>
    </dgm:pt>
    <dgm:pt modelId="{9E70D073-D972-4A4D-80ED-EE28C7452CC9}" type="parTrans" cxnId="{5F8FF05D-330A-2642-B0BD-7C77E608AA56}">
      <dgm:prSet/>
      <dgm:spPr/>
      <dgm:t>
        <a:bodyPr/>
        <a:lstStyle/>
        <a:p>
          <a:endParaRPr lang="en-US"/>
        </a:p>
      </dgm:t>
    </dgm:pt>
    <dgm:pt modelId="{68C46AD9-27A7-C741-90FF-CD32DC8AA41B}" type="sibTrans" cxnId="{5F8FF05D-330A-2642-B0BD-7C77E608AA56}">
      <dgm:prSet/>
      <dgm:spPr/>
      <dgm:t>
        <a:bodyPr/>
        <a:lstStyle/>
        <a:p>
          <a:endParaRPr lang="en-US"/>
        </a:p>
      </dgm:t>
    </dgm:pt>
    <dgm:pt modelId="{5B43819E-014B-45C3-ACCC-E3F4219A58E1}">
      <dgm:prSet phldrT="[Text]"/>
      <dgm:spPr>
        <a:solidFill>
          <a:schemeClr val="tx2">
            <a:lumMod val="20000"/>
            <a:lumOff val="80000"/>
          </a:schemeClr>
        </a:solidFill>
      </dgm:spPr>
      <dgm:t>
        <a:bodyPr/>
        <a:lstStyle/>
        <a:p>
          <a:r>
            <a:rPr lang="en-US" dirty="0" smtClean="0">
              <a:hlinkClick xmlns:r="http://schemas.openxmlformats.org/officeDocument/2006/relationships" r:id="rId6" action="ppaction://hlinksldjump"/>
            </a:rPr>
            <a:t>Narrated </a:t>
          </a:r>
          <a:r>
            <a:rPr lang="en-US" dirty="0" err="1" smtClean="0">
              <a:hlinkClick xmlns:r="http://schemas.openxmlformats.org/officeDocument/2006/relationships" r:id="rId6" action="ppaction://hlinksldjump"/>
            </a:rPr>
            <a:t>Screencast</a:t>
          </a:r>
          <a:endParaRPr lang="en-US" dirty="0"/>
        </a:p>
      </dgm:t>
    </dgm:pt>
    <dgm:pt modelId="{1B76E6D2-5C39-4246-88B7-D244CA59E7D1}" type="parTrans" cxnId="{258BE313-7D17-4110-B10E-33535281C1F3}">
      <dgm:prSet/>
      <dgm:spPr/>
      <dgm:t>
        <a:bodyPr/>
        <a:lstStyle/>
        <a:p>
          <a:endParaRPr lang="en-US"/>
        </a:p>
      </dgm:t>
    </dgm:pt>
    <dgm:pt modelId="{B86338CB-CEE6-487A-BBF9-B2900E292E17}" type="sibTrans" cxnId="{258BE313-7D17-4110-B10E-33535281C1F3}">
      <dgm:prSet/>
      <dgm:spPr/>
      <dgm:t>
        <a:bodyPr/>
        <a:lstStyle/>
        <a:p>
          <a:endParaRPr lang="en-US"/>
        </a:p>
      </dgm:t>
    </dgm:pt>
    <dgm:pt modelId="{D712E5C3-D96A-6448-BA24-5C79C599EDBA}" type="pres">
      <dgm:prSet presAssocID="{A4FF8403-5017-C94C-BE45-5C930370923D}" presName="diagram" presStyleCnt="0">
        <dgm:presLayoutVars>
          <dgm:chPref val="1"/>
          <dgm:dir/>
          <dgm:animOne val="branch"/>
          <dgm:animLvl val="lvl"/>
          <dgm:resizeHandles val="exact"/>
        </dgm:presLayoutVars>
      </dgm:prSet>
      <dgm:spPr/>
      <dgm:t>
        <a:bodyPr/>
        <a:lstStyle/>
        <a:p>
          <a:endParaRPr lang="en-US"/>
        </a:p>
      </dgm:t>
    </dgm:pt>
    <dgm:pt modelId="{258C6923-EDE9-BE4B-979D-7B4BC6F62DF3}" type="pres">
      <dgm:prSet presAssocID="{9C50DBB1-18E5-D746-8159-6D04D7E42D05}" presName="root1" presStyleCnt="0"/>
      <dgm:spPr/>
    </dgm:pt>
    <dgm:pt modelId="{DB8917C2-241D-0C4C-A8F3-B9B0F596073B}" type="pres">
      <dgm:prSet presAssocID="{9C50DBB1-18E5-D746-8159-6D04D7E42D05}" presName="LevelOneTextNode" presStyleLbl="node0" presStyleIdx="0" presStyleCnt="1">
        <dgm:presLayoutVars>
          <dgm:chPref val="3"/>
        </dgm:presLayoutVars>
      </dgm:prSet>
      <dgm:spPr/>
      <dgm:t>
        <a:bodyPr/>
        <a:lstStyle/>
        <a:p>
          <a:endParaRPr lang="en-US"/>
        </a:p>
      </dgm:t>
    </dgm:pt>
    <dgm:pt modelId="{9DA3A77C-F947-524C-B56B-9E7D98CC3986}" type="pres">
      <dgm:prSet presAssocID="{9C50DBB1-18E5-D746-8159-6D04D7E42D05}" presName="level2hierChild" presStyleCnt="0"/>
      <dgm:spPr/>
    </dgm:pt>
    <dgm:pt modelId="{18AEBFBB-B04B-0C46-B5E7-C1F1A7174091}" type="pres">
      <dgm:prSet presAssocID="{E39FA960-1D69-4144-A2F7-C80F0496EAD2}" presName="conn2-1" presStyleLbl="parChTrans1D2" presStyleIdx="0" presStyleCnt="6"/>
      <dgm:spPr/>
      <dgm:t>
        <a:bodyPr/>
        <a:lstStyle/>
        <a:p>
          <a:endParaRPr lang="en-US"/>
        </a:p>
      </dgm:t>
    </dgm:pt>
    <dgm:pt modelId="{97CB18DA-6B49-6A41-B11D-5248858E2B78}" type="pres">
      <dgm:prSet presAssocID="{E39FA960-1D69-4144-A2F7-C80F0496EAD2}" presName="connTx" presStyleLbl="parChTrans1D2" presStyleIdx="0" presStyleCnt="6"/>
      <dgm:spPr/>
      <dgm:t>
        <a:bodyPr/>
        <a:lstStyle/>
        <a:p>
          <a:endParaRPr lang="en-US"/>
        </a:p>
      </dgm:t>
    </dgm:pt>
    <dgm:pt modelId="{9F914C67-87CF-3749-B162-0952B688E051}" type="pres">
      <dgm:prSet presAssocID="{AD868D9B-86E2-7C44-8371-3D70C62F7E4A}" presName="root2" presStyleCnt="0"/>
      <dgm:spPr/>
    </dgm:pt>
    <dgm:pt modelId="{A8AE421C-23E3-844D-AC1D-7E744534B766}" type="pres">
      <dgm:prSet presAssocID="{AD868D9B-86E2-7C44-8371-3D70C62F7E4A}" presName="LevelTwoTextNode" presStyleLbl="node2" presStyleIdx="0" presStyleCnt="6">
        <dgm:presLayoutVars>
          <dgm:chPref val="3"/>
        </dgm:presLayoutVars>
      </dgm:prSet>
      <dgm:spPr/>
      <dgm:t>
        <a:bodyPr/>
        <a:lstStyle/>
        <a:p>
          <a:endParaRPr lang="en-US"/>
        </a:p>
      </dgm:t>
    </dgm:pt>
    <dgm:pt modelId="{0BE07869-ECDC-E849-9A02-8AB1C358291B}" type="pres">
      <dgm:prSet presAssocID="{AD868D9B-86E2-7C44-8371-3D70C62F7E4A}" presName="level3hierChild" presStyleCnt="0"/>
      <dgm:spPr/>
    </dgm:pt>
    <dgm:pt modelId="{6D5D3C80-F6F6-EA42-BA4B-8DB3787DB6F2}" type="pres">
      <dgm:prSet presAssocID="{EAAF44F7-09AC-8A4D-A31D-2E816503D853}" presName="conn2-1" presStyleLbl="parChTrans1D2" presStyleIdx="1" presStyleCnt="6"/>
      <dgm:spPr/>
      <dgm:t>
        <a:bodyPr/>
        <a:lstStyle/>
        <a:p>
          <a:endParaRPr lang="en-US"/>
        </a:p>
      </dgm:t>
    </dgm:pt>
    <dgm:pt modelId="{EB8E2BC6-38FE-4645-862F-5E2DC7406AF8}" type="pres">
      <dgm:prSet presAssocID="{EAAF44F7-09AC-8A4D-A31D-2E816503D853}" presName="connTx" presStyleLbl="parChTrans1D2" presStyleIdx="1" presStyleCnt="6"/>
      <dgm:spPr/>
      <dgm:t>
        <a:bodyPr/>
        <a:lstStyle/>
        <a:p>
          <a:endParaRPr lang="en-US"/>
        </a:p>
      </dgm:t>
    </dgm:pt>
    <dgm:pt modelId="{B2011E61-EB60-A04B-A509-47ED65906B6A}" type="pres">
      <dgm:prSet presAssocID="{D37D8FBC-F38D-7242-AF85-B0A83D2B35B3}" presName="root2" presStyleCnt="0"/>
      <dgm:spPr/>
    </dgm:pt>
    <dgm:pt modelId="{5A212FAD-D727-3F49-8B64-999D11A41E97}" type="pres">
      <dgm:prSet presAssocID="{D37D8FBC-F38D-7242-AF85-B0A83D2B35B3}" presName="LevelTwoTextNode" presStyleLbl="node2" presStyleIdx="1" presStyleCnt="6">
        <dgm:presLayoutVars>
          <dgm:chPref val="3"/>
        </dgm:presLayoutVars>
      </dgm:prSet>
      <dgm:spPr/>
      <dgm:t>
        <a:bodyPr/>
        <a:lstStyle/>
        <a:p>
          <a:endParaRPr lang="en-US"/>
        </a:p>
      </dgm:t>
    </dgm:pt>
    <dgm:pt modelId="{7D43151A-660A-F543-8BA4-766899645E89}" type="pres">
      <dgm:prSet presAssocID="{D37D8FBC-F38D-7242-AF85-B0A83D2B35B3}" presName="level3hierChild" presStyleCnt="0"/>
      <dgm:spPr/>
    </dgm:pt>
    <dgm:pt modelId="{19445D69-BD07-1C40-B4C9-B508C9616488}" type="pres">
      <dgm:prSet presAssocID="{8B1E50B1-90E9-B54F-8E8C-959DDB43ADD3}" presName="conn2-1" presStyleLbl="parChTrans1D2" presStyleIdx="2" presStyleCnt="6"/>
      <dgm:spPr/>
      <dgm:t>
        <a:bodyPr/>
        <a:lstStyle/>
        <a:p>
          <a:endParaRPr lang="en-US"/>
        </a:p>
      </dgm:t>
    </dgm:pt>
    <dgm:pt modelId="{2F8BBB35-5E99-BD4E-BD90-88C0F8979444}" type="pres">
      <dgm:prSet presAssocID="{8B1E50B1-90E9-B54F-8E8C-959DDB43ADD3}" presName="connTx" presStyleLbl="parChTrans1D2" presStyleIdx="2" presStyleCnt="6"/>
      <dgm:spPr/>
      <dgm:t>
        <a:bodyPr/>
        <a:lstStyle/>
        <a:p>
          <a:endParaRPr lang="en-US"/>
        </a:p>
      </dgm:t>
    </dgm:pt>
    <dgm:pt modelId="{91C71E41-8E05-E84E-8713-D3308490FC98}" type="pres">
      <dgm:prSet presAssocID="{BB97ABCC-A4D4-FC44-8A4E-FA8BB0F0618F}" presName="root2" presStyleCnt="0"/>
      <dgm:spPr/>
    </dgm:pt>
    <dgm:pt modelId="{3472E8D1-AFF6-CD47-A53F-469B8ED745D4}" type="pres">
      <dgm:prSet presAssocID="{BB97ABCC-A4D4-FC44-8A4E-FA8BB0F0618F}" presName="LevelTwoTextNode" presStyleLbl="node2" presStyleIdx="2" presStyleCnt="6">
        <dgm:presLayoutVars>
          <dgm:chPref val="3"/>
        </dgm:presLayoutVars>
      </dgm:prSet>
      <dgm:spPr/>
      <dgm:t>
        <a:bodyPr/>
        <a:lstStyle/>
        <a:p>
          <a:endParaRPr lang="en-US"/>
        </a:p>
      </dgm:t>
    </dgm:pt>
    <dgm:pt modelId="{C6CCC724-83FB-F74B-B04C-0EF05B5C0714}" type="pres">
      <dgm:prSet presAssocID="{BB97ABCC-A4D4-FC44-8A4E-FA8BB0F0618F}" presName="level3hierChild" presStyleCnt="0"/>
      <dgm:spPr/>
    </dgm:pt>
    <dgm:pt modelId="{7056CB07-D7EE-834D-A1D9-29F3B35D6C88}" type="pres">
      <dgm:prSet presAssocID="{5EFBA6F9-9725-C54B-A2F2-17D52969EA4A}" presName="conn2-1" presStyleLbl="parChTrans1D2" presStyleIdx="3" presStyleCnt="6"/>
      <dgm:spPr/>
      <dgm:t>
        <a:bodyPr/>
        <a:lstStyle/>
        <a:p>
          <a:endParaRPr lang="en-US"/>
        </a:p>
      </dgm:t>
    </dgm:pt>
    <dgm:pt modelId="{E2120BFD-A0E7-E847-8EF5-8CABB3A07070}" type="pres">
      <dgm:prSet presAssocID="{5EFBA6F9-9725-C54B-A2F2-17D52969EA4A}" presName="connTx" presStyleLbl="parChTrans1D2" presStyleIdx="3" presStyleCnt="6"/>
      <dgm:spPr/>
      <dgm:t>
        <a:bodyPr/>
        <a:lstStyle/>
        <a:p>
          <a:endParaRPr lang="en-US"/>
        </a:p>
      </dgm:t>
    </dgm:pt>
    <dgm:pt modelId="{C7DB9174-506B-DB4D-A7DC-CFAB0B8B3BFC}" type="pres">
      <dgm:prSet presAssocID="{8D69D3A4-CDF9-6845-AA84-0570B636A8ED}" presName="root2" presStyleCnt="0"/>
      <dgm:spPr/>
    </dgm:pt>
    <dgm:pt modelId="{57978C96-040C-D542-82C0-C271A8D3D41C}" type="pres">
      <dgm:prSet presAssocID="{8D69D3A4-CDF9-6845-AA84-0570B636A8ED}" presName="LevelTwoTextNode" presStyleLbl="node2" presStyleIdx="3" presStyleCnt="6">
        <dgm:presLayoutVars>
          <dgm:chPref val="3"/>
        </dgm:presLayoutVars>
      </dgm:prSet>
      <dgm:spPr/>
      <dgm:t>
        <a:bodyPr/>
        <a:lstStyle/>
        <a:p>
          <a:endParaRPr lang="en-US"/>
        </a:p>
      </dgm:t>
    </dgm:pt>
    <dgm:pt modelId="{EDB4945B-402A-D24A-B9DC-5E8E4F29DBA6}" type="pres">
      <dgm:prSet presAssocID="{8D69D3A4-CDF9-6845-AA84-0570B636A8ED}" presName="level3hierChild" presStyleCnt="0"/>
      <dgm:spPr/>
    </dgm:pt>
    <dgm:pt modelId="{03588633-802E-904D-885C-6EB63E8CE79D}" type="pres">
      <dgm:prSet presAssocID="{9E70D073-D972-4A4D-80ED-EE28C7452CC9}" presName="conn2-1" presStyleLbl="parChTrans1D2" presStyleIdx="4" presStyleCnt="6"/>
      <dgm:spPr/>
      <dgm:t>
        <a:bodyPr/>
        <a:lstStyle/>
        <a:p>
          <a:endParaRPr lang="en-US"/>
        </a:p>
      </dgm:t>
    </dgm:pt>
    <dgm:pt modelId="{9F165265-E118-1E4F-B9D4-02C51A5F644E}" type="pres">
      <dgm:prSet presAssocID="{9E70D073-D972-4A4D-80ED-EE28C7452CC9}" presName="connTx" presStyleLbl="parChTrans1D2" presStyleIdx="4" presStyleCnt="6"/>
      <dgm:spPr/>
      <dgm:t>
        <a:bodyPr/>
        <a:lstStyle/>
        <a:p>
          <a:endParaRPr lang="en-US"/>
        </a:p>
      </dgm:t>
    </dgm:pt>
    <dgm:pt modelId="{04A9E1B8-8E8F-9F4F-A9D7-D0AC049FED97}" type="pres">
      <dgm:prSet presAssocID="{D592C780-9683-5341-9B6F-912EADE7F552}" presName="root2" presStyleCnt="0"/>
      <dgm:spPr/>
    </dgm:pt>
    <dgm:pt modelId="{2915F8C9-2719-A647-BED5-211C5947159D}" type="pres">
      <dgm:prSet presAssocID="{D592C780-9683-5341-9B6F-912EADE7F552}" presName="LevelTwoTextNode" presStyleLbl="node2" presStyleIdx="4" presStyleCnt="6">
        <dgm:presLayoutVars>
          <dgm:chPref val="3"/>
        </dgm:presLayoutVars>
      </dgm:prSet>
      <dgm:spPr/>
      <dgm:t>
        <a:bodyPr/>
        <a:lstStyle/>
        <a:p>
          <a:endParaRPr lang="en-US"/>
        </a:p>
      </dgm:t>
    </dgm:pt>
    <dgm:pt modelId="{B14BD1DE-394A-744D-BF21-A0595572CBD6}" type="pres">
      <dgm:prSet presAssocID="{D592C780-9683-5341-9B6F-912EADE7F552}" presName="level3hierChild" presStyleCnt="0"/>
      <dgm:spPr/>
    </dgm:pt>
    <dgm:pt modelId="{0144E2B9-3B1C-47EF-BECA-646077D18DEF}" type="pres">
      <dgm:prSet presAssocID="{1B76E6D2-5C39-4246-88B7-D244CA59E7D1}" presName="conn2-1" presStyleLbl="parChTrans1D2" presStyleIdx="5" presStyleCnt="6"/>
      <dgm:spPr/>
      <dgm:t>
        <a:bodyPr/>
        <a:lstStyle/>
        <a:p>
          <a:endParaRPr lang="en-US"/>
        </a:p>
      </dgm:t>
    </dgm:pt>
    <dgm:pt modelId="{1A95FD59-3DA2-431B-9524-5BD362BFB8FB}" type="pres">
      <dgm:prSet presAssocID="{1B76E6D2-5C39-4246-88B7-D244CA59E7D1}" presName="connTx" presStyleLbl="parChTrans1D2" presStyleIdx="5" presStyleCnt="6"/>
      <dgm:spPr/>
      <dgm:t>
        <a:bodyPr/>
        <a:lstStyle/>
        <a:p>
          <a:endParaRPr lang="en-US"/>
        </a:p>
      </dgm:t>
    </dgm:pt>
    <dgm:pt modelId="{99916433-149B-483D-AC58-E24BE67634D9}" type="pres">
      <dgm:prSet presAssocID="{5B43819E-014B-45C3-ACCC-E3F4219A58E1}" presName="root2" presStyleCnt="0"/>
      <dgm:spPr/>
    </dgm:pt>
    <dgm:pt modelId="{B59B2856-F40E-4753-8B0E-B9641E1AF4D9}" type="pres">
      <dgm:prSet presAssocID="{5B43819E-014B-45C3-ACCC-E3F4219A58E1}" presName="LevelTwoTextNode" presStyleLbl="node2" presStyleIdx="5" presStyleCnt="6">
        <dgm:presLayoutVars>
          <dgm:chPref val="3"/>
        </dgm:presLayoutVars>
      </dgm:prSet>
      <dgm:spPr/>
      <dgm:t>
        <a:bodyPr/>
        <a:lstStyle/>
        <a:p>
          <a:endParaRPr lang="en-US"/>
        </a:p>
      </dgm:t>
    </dgm:pt>
    <dgm:pt modelId="{08ADE167-D89C-4F69-9B7D-47C3257B56D8}" type="pres">
      <dgm:prSet presAssocID="{5B43819E-014B-45C3-ACCC-E3F4219A58E1}" presName="level3hierChild" presStyleCnt="0"/>
      <dgm:spPr/>
    </dgm:pt>
  </dgm:ptLst>
  <dgm:cxnLst>
    <dgm:cxn modelId="{2BFB6E59-2A52-0D4F-A194-82C827D6C03F}" type="presOf" srcId="{8B1E50B1-90E9-B54F-8E8C-959DDB43ADD3}" destId="{19445D69-BD07-1C40-B4C9-B508C9616488}" srcOrd="0" destOrd="0" presId="urn:microsoft.com/office/officeart/2005/8/layout/hierarchy2"/>
    <dgm:cxn modelId="{E83D5F26-6A8B-854F-BED7-732713D54C14}" type="presOf" srcId="{BB97ABCC-A4D4-FC44-8A4E-FA8BB0F0618F}" destId="{3472E8D1-AFF6-CD47-A53F-469B8ED745D4}" srcOrd="0" destOrd="0" presId="urn:microsoft.com/office/officeart/2005/8/layout/hierarchy2"/>
    <dgm:cxn modelId="{D4506015-991B-0847-83B1-CA65ECB665AF}" srcId="{9C50DBB1-18E5-D746-8159-6D04D7E42D05}" destId="{8D69D3A4-CDF9-6845-AA84-0570B636A8ED}" srcOrd="3" destOrd="0" parTransId="{5EFBA6F9-9725-C54B-A2F2-17D52969EA4A}" sibTransId="{4BD26199-EEDB-E74B-A74D-3F7E3E8D2FB3}"/>
    <dgm:cxn modelId="{971020FA-2D55-6B49-8979-92E71B746AAD}" srcId="{9C50DBB1-18E5-D746-8159-6D04D7E42D05}" destId="{AD868D9B-86E2-7C44-8371-3D70C62F7E4A}" srcOrd="0" destOrd="0" parTransId="{E39FA960-1D69-4144-A2F7-C80F0496EAD2}" sibTransId="{8E487D9B-B0D5-7648-B8C1-E840C34BB967}"/>
    <dgm:cxn modelId="{600ED71A-B57D-E04A-B9C4-FE34EFA25E3A}" type="presOf" srcId="{9E70D073-D972-4A4D-80ED-EE28C7452CC9}" destId="{03588633-802E-904D-885C-6EB63E8CE79D}" srcOrd="0" destOrd="0" presId="urn:microsoft.com/office/officeart/2005/8/layout/hierarchy2"/>
    <dgm:cxn modelId="{42697084-E937-574D-B5CE-B77DBE7A980D}" type="presOf" srcId="{E39FA960-1D69-4144-A2F7-C80F0496EAD2}" destId="{18AEBFBB-B04B-0C46-B5E7-C1F1A7174091}" srcOrd="0" destOrd="0" presId="urn:microsoft.com/office/officeart/2005/8/layout/hierarchy2"/>
    <dgm:cxn modelId="{912461FD-B6F7-46A9-9FF0-CFCC0741FA8C}" type="presOf" srcId="{5B43819E-014B-45C3-ACCC-E3F4219A58E1}" destId="{B59B2856-F40E-4753-8B0E-B9641E1AF4D9}" srcOrd="0" destOrd="0" presId="urn:microsoft.com/office/officeart/2005/8/layout/hierarchy2"/>
    <dgm:cxn modelId="{6DC7E5A7-FA8A-A049-950C-B439E346A772}" type="presOf" srcId="{D37D8FBC-F38D-7242-AF85-B0A83D2B35B3}" destId="{5A212FAD-D727-3F49-8B64-999D11A41E97}" srcOrd="0" destOrd="0" presId="urn:microsoft.com/office/officeart/2005/8/layout/hierarchy2"/>
    <dgm:cxn modelId="{01775208-73A5-DD4C-A84F-83A15355D990}" type="presOf" srcId="{5EFBA6F9-9725-C54B-A2F2-17D52969EA4A}" destId="{7056CB07-D7EE-834D-A1D9-29F3B35D6C88}" srcOrd="0" destOrd="0" presId="urn:microsoft.com/office/officeart/2005/8/layout/hierarchy2"/>
    <dgm:cxn modelId="{27AC605D-4D9A-41BC-A6F2-46A63F273C41}" type="presOf" srcId="{1B76E6D2-5C39-4246-88B7-D244CA59E7D1}" destId="{1A95FD59-3DA2-431B-9524-5BD362BFB8FB}" srcOrd="1" destOrd="0" presId="urn:microsoft.com/office/officeart/2005/8/layout/hierarchy2"/>
    <dgm:cxn modelId="{DDF8AF28-9EEE-A348-8537-8D6F1CA1D520}" type="presOf" srcId="{8B1E50B1-90E9-B54F-8E8C-959DDB43ADD3}" destId="{2F8BBB35-5E99-BD4E-BD90-88C0F8979444}" srcOrd="1" destOrd="0" presId="urn:microsoft.com/office/officeart/2005/8/layout/hierarchy2"/>
    <dgm:cxn modelId="{8E1F4861-D576-F743-BBC9-FFDC012BE938}" type="presOf" srcId="{5EFBA6F9-9725-C54B-A2F2-17D52969EA4A}" destId="{E2120BFD-A0E7-E847-8EF5-8CABB3A07070}" srcOrd="1" destOrd="0" presId="urn:microsoft.com/office/officeart/2005/8/layout/hierarchy2"/>
    <dgm:cxn modelId="{3B4505ED-8E09-0340-ADD4-E758EA368030}" type="presOf" srcId="{8D69D3A4-CDF9-6845-AA84-0570B636A8ED}" destId="{57978C96-040C-D542-82C0-C271A8D3D41C}" srcOrd="0" destOrd="0" presId="urn:microsoft.com/office/officeart/2005/8/layout/hierarchy2"/>
    <dgm:cxn modelId="{99014B21-50B9-E541-965C-9AB039673A4E}" type="presOf" srcId="{D592C780-9683-5341-9B6F-912EADE7F552}" destId="{2915F8C9-2719-A647-BED5-211C5947159D}" srcOrd="0" destOrd="0" presId="urn:microsoft.com/office/officeart/2005/8/layout/hierarchy2"/>
    <dgm:cxn modelId="{0FEC825E-F7CD-431E-B4AD-0161317592F1}" type="presOf" srcId="{1B76E6D2-5C39-4246-88B7-D244CA59E7D1}" destId="{0144E2B9-3B1C-47EF-BECA-646077D18DEF}" srcOrd="0" destOrd="0" presId="urn:microsoft.com/office/officeart/2005/8/layout/hierarchy2"/>
    <dgm:cxn modelId="{258BE313-7D17-4110-B10E-33535281C1F3}" srcId="{9C50DBB1-18E5-D746-8159-6D04D7E42D05}" destId="{5B43819E-014B-45C3-ACCC-E3F4219A58E1}" srcOrd="5" destOrd="0" parTransId="{1B76E6D2-5C39-4246-88B7-D244CA59E7D1}" sibTransId="{B86338CB-CEE6-487A-BBF9-B2900E292E17}"/>
    <dgm:cxn modelId="{9FFD05FF-380D-714E-985B-73797517E0A0}" srcId="{A4FF8403-5017-C94C-BE45-5C930370923D}" destId="{9C50DBB1-18E5-D746-8159-6D04D7E42D05}" srcOrd="0" destOrd="0" parTransId="{F4ADB80A-5177-6B45-B1A7-ED3B7EF8A0AA}" sibTransId="{175121E4-FE68-9842-841A-D0AC7F74FD8E}"/>
    <dgm:cxn modelId="{4F4A1BE7-B882-FA47-A0DD-41C6A8D57DEA}" type="presOf" srcId="{E39FA960-1D69-4144-A2F7-C80F0496EAD2}" destId="{97CB18DA-6B49-6A41-B11D-5248858E2B78}" srcOrd="1" destOrd="0" presId="urn:microsoft.com/office/officeart/2005/8/layout/hierarchy2"/>
    <dgm:cxn modelId="{90AE5566-4462-B741-9CE2-C28F17D16FC9}" srcId="{9C50DBB1-18E5-D746-8159-6D04D7E42D05}" destId="{BB97ABCC-A4D4-FC44-8A4E-FA8BB0F0618F}" srcOrd="2" destOrd="0" parTransId="{8B1E50B1-90E9-B54F-8E8C-959DDB43ADD3}" sibTransId="{5472C1C6-074E-0844-98C3-559BFA2A7FD5}"/>
    <dgm:cxn modelId="{6407B1B0-27B3-DB4A-8D9A-635076B18E2C}" srcId="{9C50DBB1-18E5-D746-8159-6D04D7E42D05}" destId="{D37D8FBC-F38D-7242-AF85-B0A83D2B35B3}" srcOrd="1" destOrd="0" parTransId="{EAAF44F7-09AC-8A4D-A31D-2E816503D853}" sibTransId="{12C07D97-F676-EE42-9D6C-93E9FFD10CB2}"/>
    <dgm:cxn modelId="{5F8FF05D-330A-2642-B0BD-7C77E608AA56}" srcId="{9C50DBB1-18E5-D746-8159-6D04D7E42D05}" destId="{D592C780-9683-5341-9B6F-912EADE7F552}" srcOrd="4" destOrd="0" parTransId="{9E70D073-D972-4A4D-80ED-EE28C7452CC9}" sibTransId="{68C46AD9-27A7-C741-90FF-CD32DC8AA41B}"/>
    <dgm:cxn modelId="{52D00900-8EF2-3245-8377-008DDCD56AED}" type="presOf" srcId="{A4FF8403-5017-C94C-BE45-5C930370923D}" destId="{D712E5C3-D96A-6448-BA24-5C79C599EDBA}" srcOrd="0" destOrd="0" presId="urn:microsoft.com/office/officeart/2005/8/layout/hierarchy2"/>
    <dgm:cxn modelId="{2BC43687-75F3-EF4F-8E96-92D9A01D2A05}" type="presOf" srcId="{EAAF44F7-09AC-8A4D-A31D-2E816503D853}" destId="{EB8E2BC6-38FE-4645-862F-5E2DC7406AF8}" srcOrd="1" destOrd="0" presId="urn:microsoft.com/office/officeart/2005/8/layout/hierarchy2"/>
    <dgm:cxn modelId="{34CB9426-FF25-C141-B362-60CD15D15021}" type="presOf" srcId="{9C50DBB1-18E5-D746-8159-6D04D7E42D05}" destId="{DB8917C2-241D-0C4C-A8F3-B9B0F596073B}" srcOrd="0" destOrd="0" presId="urn:microsoft.com/office/officeart/2005/8/layout/hierarchy2"/>
    <dgm:cxn modelId="{04047F17-F35E-5948-ABC7-121015555ACA}" type="presOf" srcId="{EAAF44F7-09AC-8A4D-A31D-2E816503D853}" destId="{6D5D3C80-F6F6-EA42-BA4B-8DB3787DB6F2}" srcOrd="0" destOrd="0" presId="urn:microsoft.com/office/officeart/2005/8/layout/hierarchy2"/>
    <dgm:cxn modelId="{703C0801-C1D1-504D-884A-BAB3CB31E755}" type="presOf" srcId="{AD868D9B-86E2-7C44-8371-3D70C62F7E4A}" destId="{A8AE421C-23E3-844D-AC1D-7E744534B766}" srcOrd="0" destOrd="0" presId="urn:microsoft.com/office/officeart/2005/8/layout/hierarchy2"/>
    <dgm:cxn modelId="{194427AA-6D7B-0C45-8E34-12FB2E441872}" type="presOf" srcId="{9E70D073-D972-4A4D-80ED-EE28C7452CC9}" destId="{9F165265-E118-1E4F-B9D4-02C51A5F644E}" srcOrd="1" destOrd="0" presId="urn:microsoft.com/office/officeart/2005/8/layout/hierarchy2"/>
    <dgm:cxn modelId="{E060E9E5-F75B-D645-A09E-1C2E46DDC3AD}" type="presParOf" srcId="{D712E5C3-D96A-6448-BA24-5C79C599EDBA}" destId="{258C6923-EDE9-BE4B-979D-7B4BC6F62DF3}" srcOrd="0" destOrd="0" presId="urn:microsoft.com/office/officeart/2005/8/layout/hierarchy2"/>
    <dgm:cxn modelId="{85827523-7577-774E-978B-CB8EC57A502F}" type="presParOf" srcId="{258C6923-EDE9-BE4B-979D-7B4BC6F62DF3}" destId="{DB8917C2-241D-0C4C-A8F3-B9B0F596073B}" srcOrd="0" destOrd="0" presId="urn:microsoft.com/office/officeart/2005/8/layout/hierarchy2"/>
    <dgm:cxn modelId="{5CD01ED3-E4A8-C44F-9769-FCD8B3AA00D3}" type="presParOf" srcId="{258C6923-EDE9-BE4B-979D-7B4BC6F62DF3}" destId="{9DA3A77C-F947-524C-B56B-9E7D98CC3986}" srcOrd="1" destOrd="0" presId="urn:microsoft.com/office/officeart/2005/8/layout/hierarchy2"/>
    <dgm:cxn modelId="{F4512F70-C2F0-BE4B-AA51-C5045F07A8D2}" type="presParOf" srcId="{9DA3A77C-F947-524C-B56B-9E7D98CC3986}" destId="{18AEBFBB-B04B-0C46-B5E7-C1F1A7174091}" srcOrd="0" destOrd="0" presId="urn:microsoft.com/office/officeart/2005/8/layout/hierarchy2"/>
    <dgm:cxn modelId="{35AC6A05-F806-494B-95C2-A1393C63B3D5}" type="presParOf" srcId="{18AEBFBB-B04B-0C46-B5E7-C1F1A7174091}" destId="{97CB18DA-6B49-6A41-B11D-5248858E2B78}" srcOrd="0" destOrd="0" presId="urn:microsoft.com/office/officeart/2005/8/layout/hierarchy2"/>
    <dgm:cxn modelId="{3F1325DE-335B-4143-89E9-CA7ADE7284C2}" type="presParOf" srcId="{9DA3A77C-F947-524C-B56B-9E7D98CC3986}" destId="{9F914C67-87CF-3749-B162-0952B688E051}" srcOrd="1" destOrd="0" presId="urn:microsoft.com/office/officeart/2005/8/layout/hierarchy2"/>
    <dgm:cxn modelId="{AC8510F9-3BE0-DF4F-8CF0-43B23F00FBE9}" type="presParOf" srcId="{9F914C67-87CF-3749-B162-0952B688E051}" destId="{A8AE421C-23E3-844D-AC1D-7E744534B766}" srcOrd="0" destOrd="0" presId="urn:microsoft.com/office/officeart/2005/8/layout/hierarchy2"/>
    <dgm:cxn modelId="{9D4DB5C2-50BA-2647-9A27-9534563D3D3C}" type="presParOf" srcId="{9F914C67-87CF-3749-B162-0952B688E051}" destId="{0BE07869-ECDC-E849-9A02-8AB1C358291B}" srcOrd="1" destOrd="0" presId="urn:microsoft.com/office/officeart/2005/8/layout/hierarchy2"/>
    <dgm:cxn modelId="{AF0EE827-C7FF-1344-90C0-4A0BF9DB1491}" type="presParOf" srcId="{9DA3A77C-F947-524C-B56B-9E7D98CC3986}" destId="{6D5D3C80-F6F6-EA42-BA4B-8DB3787DB6F2}" srcOrd="2" destOrd="0" presId="urn:microsoft.com/office/officeart/2005/8/layout/hierarchy2"/>
    <dgm:cxn modelId="{EF8DAFCF-748B-1F45-B589-9CFE0AAA8EAF}" type="presParOf" srcId="{6D5D3C80-F6F6-EA42-BA4B-8DB3787DB6F2}" destId="{EB8E2BC6-38FE-4645-862F-5E2DC7406AF8}" srcOrd="0" destOrd="0" presId="urn:microsoft.com/office/officeart/2005/8/layout/hierarchy2"/>
    <dgm:cxn modelId="{F207132D-3033-0448-B979-1B0B8FF92596}" type="presParOf" srcId="{9DA3A77C-F947-524C-B56B-9E7D98CC3986}" destId="{B2011E61-EB60-A04B-A509-47ED65906B6A}" srcOrd="3" destOrd="0" presId="urn:microsoft.com/office/officeart/2005/8/layout/hierarchy2"/>
    <dgm:cxn modelId="{7FFE7507-172D-FB42-9B81-A644C439D68E}" type="presParOf" srcId="{B2011E61-EB60-A04B-A509-47ED65906B6A}" destId="{5A212FAD-D727-3F49-8B64-999D11A41E97}" srcOrd="0" destOrd="0" presId="urn:microsoft.com/office/officeart/2005/8/layout/hierarchy2"/>
    <dgm:cxn modelId="{7C577980-F606-7642-AE0D-4CDE8E189E68}" type="presParOf" srcId="{B2011E61-EB60-A04B-A509-47ED65906B6A}" destId="{7D43151A-660A-F543-8BA4-766899645E89}" srcOrd="1" destOrd="0" presId="urn:microsoft.com/office/officeart/2005/8/layout/hierarchy2"/>
    <dgm:cxn modelId="{63C17CFF-563B-1E4D-BA49-A450AFA611C9}" type="presParOf" srcId="{9DA3A77C-F947-524C-B56B-9E7D98CC3986}" destId="{19445D69-BD07-1C40-B4C9-B508C9616488}" srcOrd="4" destOrd="0" presId="urn:microsoft.com/office/officeart/2005/8/layout/hierarchy2"/>
    <dgm:cxn modelId="{23A762BC-C24C-7D4A-A504-03095F909EFA}" type="presParOf" srcId="{19445D69-BD07-1C40-B4C9-B508C9616488}" destId="{2F8BBB35-5E99-BD4E-BD90-88C0F8979444}" srcOrd="0" destOrd="0" presId="urn:microsoft.com/office/officeart/2005/8/layout/hierarchy2"/>
    <dgm:cxn modelId="{6A40552D-30F1-3A4F-9BF7-951EB49D6BA9}" type="presParOf" srcId="{9DA3A77C-F947-524C-B56B-9E7D98CC3986}" destId="{91C71E41-8E05-E84E-8713-D3308490FC98}" srcOrd="5" destOrd="0" presId="urn:microsoft.com/office/officeart/2005/8/layout/hierarchy2"/>
    <dgm:cxn modelId="{890AA81A-0552-DC4A-8AD4-E25E84885AD5}" type="presParOf" srcId="{91C71E41-8E05-E84E-8713-D3308490FC98}" destId="{3472E8D1-AFF6-CD47-A53F-469B8ED745D4}" srcOrd="0" destOrd="0" presId="urn:microsoft.com/office/officeart/2005/8/layout/hierarchy2"/>
    <dgm:cxn modelId="{A8BFF14B-E7BA-B842-ACE4-AB3F1DB475AE}" type="presParOf" srcId="{91C71E41-8E05-E84E-8713-D3308490FC98}" destId="{C6CCC724-83FB-F74B-B04C-0EF05B5C0714}" srcOrd="1" destOrd="0" presId="urn:microsoft.com/office/officeart/2005/8/layout/hierarchy2"/>
    <dgm:cxn modelId="{04B26639-8829-2E41-B8B9-FCE6E5958564}" type="presParOf" srcId="{9DA3A77C-F947-524C-B56B-9E7D98CC3986}" destId="{7056CB07-D7EE-834D-A1D9-29F3B35D6C88}" srcOrd="6" destOrd="0" presId="urn:microsoft.com/office/officeart/2005/8/layout/hierarchy2"/>
    <dgm:cxn modelId="{04937E67-5685-0240-ABEE-08E42317FE43}" type="presParOf" srcId="{7056CB07-D7EE-834D-A1D9-29F3B35D6C88}" destId="{E2120BFD-A0E7-E847-8EF5-8CABB3A07070}" srcOrd="0" destOrd="0" presId="urn:microsoft.com/office/officeart/2005/8/layout/hierarchy2"/>
    <dgm:cxn modelId="{8EE0D0DE-0A15-6342-8B6D-8347191046F5}" type="presParOf" srcId="{9DA3A77C-F947-524C-B56B-9E7D98CC3986}" destId="{C7DB9174-506B-DB4D-A7DC-CFAB0B8B3BFC}" srcOrd="7" destOrd="0" presId="urn:microsoft.com/office/officeart/2005/8/layout/hierarchy2"/>
    <dgm:cxn modelId="{3F088AD8-DFF8-EF47-897D-3B7A3E359037}" type="presParOf" srcId="{C7DB9174-506B-DB4D-A7DC-CFAB0B8B3BFC}" destId="{57978C96-040C-D542-82C0-C271A8D3D41C}" srcOrd="0" destOrd="0" presId="urn:microsoft.com/office/officeart/2005/8/layout/hierarchy2"/>
    <dgm:cxn modelId="{83913F34-C23A-F342-9FCF-AA2F9179C794}" type="presParOf" srcId="{C7DB9174-506B-DB4D-A7DC-CFAB0B8B3BFC}" destId="{EDB4945B-402A-D24A-B9DC-5E8E4F29DBA6}" srcOrd="1" destOrd="0" presId="urn:microsoft.com/office/officeart/2005/8/layout/hierarchy2"/>
    <dgm:cxn modelId="{7E337E05-357B-164F-9743-F44498273B94}" type="presParOf" srcId="{9DA3A77C-F947-524C-B56B-9E7D98CC3986}" destId="{03588633-802E-904D-885C-6EB63E8CE79D}" srcOrd="8" destOrd="0" presId="urn:microsoft.com/office/officeart/2005/8/layout/hierarchy2"/>
    <dgm:cxn modelId="{E7B32ABD-8D12-4247-861F-A547EE14E108}" type="presParOf" srcId="{03588633-802E-904D-885C-6EB63E8CE79D}" destId="{9F165265-E118-1E4F-B9D4-02C51A5F644E}" srcOrd="0" destOrd="0" presId="urn:microsoft.com/office/officeart/2005/8/layout/hierarchy2"/>
    <dgm:cxn modelId="{7DE3F17F-CF94-7149-96C0-E8B7E50665BF}" type="presParOf" srcId="{9DA3A77C-F947-524C-B56B-9E7D98CC3986}" destId="{04A9E1B8-8E8F-9F4F-A9D7-D0AC049FED97}" srcOrd="9" destOrd="0" presId="urn:microsoft.com/office/officeart/2005/8/layout/hierarchy2"/>
    <dgm:cxn modelId="{C439CFD0-AF3B-B245-9936-D011C304A2D0}" type="presParOf" srcId="{04A9E1B8-8E8F-9F4F-A9D7-D0AC049FED97}" destId="{2915F8C9-2719-A647-BED5-211C5947159D}" srcOrd="0" destOrd="0" presId="urn:microsoft.com/office/officeart/2005/8/layout/hierarchy2"/>
    <dgm:cxn modelId="{2F205BC2-625D-074D-AB19-40A528812849}" type="presParOf" srcId="{04A9E1B8-8E8F-9F4F-A9D7-D0AC049FED97}" destId="{B14BD1DE-394A-744D-BF21-A0595572CBD6}" srcOrd="1" destOrd="0" presId="urn:microsoft.com/office/officeart/2005/8/layout/hierarchy2"/>
    <dgm:cxn modelId="{74B7C5A8-BFD4-4F82-BAEF-B794DC717E08}" type="presParOf" srcId="{9DA3A77C-F947-524C-B56B-9E7D98CC3986}" destId="{0144E2B9-3B1C-47EF-BECA-646077D18DEF}" srcOrd="10" destOrd="0" presId="urn:microsoft.com/office/officeart/2005/8/layout/hierarchy2"/>
    <dgm:cxn modelId="{1F77707F-6F7B-499B-95B8-9C81D35F4E09}" type="presParOf" srcId="{0144E2B9-3B1C-47EF-BECA-646077D18DEF}" destId="{1A95FD59-3DA2-431B-9524-5BD362BFB8FB}" srcOrd="0" destOrd="0" presId="urn:microsoft.com/office/officeart/2005/8/layout/hierarchy2"/>
    <dgm:cxn modelId="{B62A3728-3E70-49DC-809E-6B8E15ABFCE4}" type="presParOf" srcId="{9DA3A77C-F947-524C-B56B-9E7D98CC3986}" destId="{99916433-149B-483D-AC58-E24BE67634D9}" srcOrd="11" destOrd="0" presId="urn:microsoft.com/office/officeart/2005/8/layout/hierarchy2"/>
    <dgm:cxn modelId="{298ACADA-3CBC-4A4F-AF94-78A3A313B9A5}" type="presParOf" srcId="{99916433-149B-483D-AC58-E24BE67634D9}" destId="{B59B2856-F40E-4753-8B0E-B9641E1AF4D9}" srcOrd="0" destOrd="0" presId="urn:microsoft.com/office/officeart/2005/8/layout/hierarchy2"/>
    <dgm:cxn modelId="{F6ABAA9E-5208-401B-8722-5B5E14214B3A}" type="presParOf" srcId="{99916433-149B-483D-AC58-E24BE67634D9}" destId="{08ADE167-D89C-4F69-9B7D-47C3257B56D8}" srcOrd="1" destOrd="0" presId="urn:microsoft.com/office/officeart/2005/8/layout/hierarchy2"/>
  </dgm:cxnLst>
  <dgm:bg/>
  <dgm:whole/>
  <dgm:extLst>
    <a:ext uri="http://schemas.microsoft.com/office/drawing/2008/diagram">
      <dsp:dataModelExt xmlns:dsp="http://schemas.microsoft.com/office/drawing/2008/diagram" xmlns="" relId="rId12"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C8908DCF-BEA6-744F-9DAE-6CC365523F2B}" type="doc">
      <dgm:prSet loTypeId="urn:microsoft.com/office/officeart/2005/8/layout/radial1" loCatId="relationship" qsTypeId="urn:microsoft.com/office/officeart/2005/8/quickstyle/simple4" qsCatId="simple" csTypeId="urn:microsoft.com/office/officeart/2005/8/colors/accent1_2" csCatId="accent1" phldr="1"/>
      <dgm:spPr/>
      <dgm:t>
        <a:bodyPr/>
        <a:lstStyle/>
        <a:p>
          <a:endParaRPr lang="en-US"/>
        </a:p>
      </dgm:t>
    </dgm:pt>
    <dgm:pt modelId="{65F14F96-0FC5-FE4F-8318-94932CA480B7}">
      <dgm:prSet phldrT="[Text]"/>
      <dgm:spPr>
        <a:solidFill>
          <a:schemeClr val="tx2">
            <a:lumMod val="20000"/>
            <a:lumOff val="80000"/>
          </a:schemeClr>
        </a:solidFill>
      </dgm:spPr>
      <dgm:t>
        <a:bodyPr/>
        <a:lstStyle/>
        <a:p>
          <a:r>
            <a:rPr lang="en-US" dirty="0" smtClean="0">
              <a:hlinkClick xmlns:r="http://schemas.openxmlformats.org/officeDocument/2006/relationships" r:id="rId1" action="ppaction://hlinksldjump"/>
            </a:rPr>
            <a:t>Menu (Home)</a:t>
          </a:r>
          <a:endParaRPr lang="en-US" dirty="0"/>
        </a:p>
      </dgm:t>
    </dgm:pt>
    <dgm:pt modelId="{A717C5BB-B960-B244-BA07-54EAB19C7268}" type="parTrans" cxnId="{96B00134-48F4-1346-A380-04366D01B61C}">
      <dgm:prSet/>
      <dgm:spPr/>
      <dgm:t>
        <a:bodyPr/>
        <a:lstStyle/>
        <a:p>
          <a:endParaRPr lang="en-US"/>
        </a:p>
      </dgm:t>
    </dgm:pt>
    <dgm:pt modelId="{D0BC7F8D-4C3C-4543-B5CB-CE5F16145CAD}" type="sibTrans" cxnId="{96B00134-48F4-1346-A380-04366D01B61C}">
      <dgm:prSet/>
      <dgm:spPr/>
      <dgm:t>
        <a:bodyPr/>
        <a:lstStyle/>
        <a:p>
          <a:endParaRPr lang="en-US"/>
        </a:p>
      </dgm:t>
    </dgm:pt>
    <dgm:pt modelId="{5475DDD3-6094-254A-A5FC-1E8CAFC445F3}">
      <dgm:prSet phldrT="[Text]"/>
      <dgm:spPr>
        <a:solidFill>
          <a:schemeClr val="tx2">
            <a:lumMod val="20000"/>
            <a:lumOff val="80000"/>
          </a:schemeClr>
        </a:solidFill>
      </dgm:spPr>
      <dgm:t>
        <a:bodyPr/>
        <a:lstStyle/>
        <a:p>
          <a:r>
            <a:rPr lang="en-US" dirty="0" smtClean="0">
              <a:hlinkClick xmlns:r="http://schemas.openxmlformats.org/officeDocument/2006/relationships" r:id="rId2" action="ppaction://hlinksldjump"/>
            </a:rPr>
            <a:t>About the Database</a:t>
          </a:r>
          <a:endParaRPr lang="en-US" dirty="0"/>
        </a:p>
      </dgm:t>
    </dgm:pt>
    <dgm:pt modelId="{E456EA6D-0888-8043-B700-1E951321EA3E}" type="parTrans" cxnId="{8A018FA2-B448-BB4F-B313-438A79581C0C}">
      <dgm:prSet/>
      <dgm:spPr/>
      <dgm:t>
        <a:bodyPr/>
        <a:lstStyle/>
        <a:p>
          <a:endParaRPr lang="en-US"/>
        </a:p>
      </dgm:t>
    </dgm:pt>
    <dgm:pt modelId="{314AB2C7-1949-A947-9740-08067593535A}" type="sibTrans" cxnId="{8A018FA2-B448-BB4F-B313-438A79581C0C}">
      <dgm:prSet/>
      <dgm:spPr/>
      <dgm:t>
        <a:bodyPr/>
        <a:lstStyle/>
        <a:p>
          <a:endParaRPr lang="en-US"/>
        </a:p>
      </dgm:t>
    </dgm:pt>
    <dgm:pt modelId="{36F62C34-D41E-7448-96D1-7936C583CA64}">
      <dgm:prSet phldrT="[Text]"/>
      <dgm:spPr>
        <a:solidFill>
          <a:schemeClr val="tx2">
            <a:lumMod val="20000"/>
            <a:lumOff val="80000"/>
          </a:schemeClr>
        </a:solidFill>
      </dgm:spPr>
      <dgm:t>
        <a:bodyPr/>
        <a:lstStyle/>
        <a:p>
          <a:r>
            <a:rPr lang="en-US" dirty="0" smtClean="0">
              <a:hlinkClick xmlns:r="http://schemas.openxmlformats.org/officeDocument/2006/relationships" r:id="rId3" action="ppaction://hlinksldjump"/>
            </a:rPr>
            <a:t>About the Fields</a:t>
          </a:r>
          <a:endParaRPr lang="en-US" dirty="0"/>
        </a:p>
      </dgm:t>
    </dgm:pt>
    <dgm:pt modelId="{3EB46EF4-49E2-6946-9009-E860D681FC7B}" type="parTrans" cxnId="{B22D4F0C-02C0-F443-BDA4-DFA6C202BC3C}">
      <dgm:prSet/>
      <dgm:spPr/>
      <dgm:t>
        <a:bodyPr/>
        <a:lstStyle/>
        <a:p>
          <a:endParaRPr lang="en-US"/>
        </a:p>
      </dgm:t>
    </dgm:pt>
    <dgm:pt modelId="{2714F4AD-D5DF-7141-BBF2-ABF6E58E8A4E}" type="sibTrans" cxnId="{B22D4F0C-02C0-F443-BDA4-DFA6C202BC3C}">
      <dgm:prSet/>
      <dgm:spPr/>
      <dgm:t>
        <a:bodyPr/>
        <a:lstStyle/>
        <a:p>
          <a:endParaRPr lang="en-US"/>
        </a:p>
      </dgm:t>
    </dgm:pt>
    <dgm:pt modelId="{645DE1FB-8B78-6546-B0D4-A44286077214}">
      <dgm:prSet phldrT="[Text]"/>
      <dgm:spPr>
        <a:solidFill>
          <a:schemeClr val="tx2">
            <a:lumMod val="20000"/>
            <a:lumOff val="80000"/>
          </a:schemeClr>
        </a:solidFill>
        <a:ln w="19050" cap="flat" cmpd="sng" algn="ctr">
          <a:solidFill>
            <a:schemeClr val="tx1"/>
          </a:solidFill>
          <a:prstDash val="solid"/>
          <a:round/>
          <a:headEnd type="none" w="med" len="med"/>
          <a:tailEnd type="none" w="med" len="med"/>
        </a:ln>
      </dgm:spPr>
      <dgm:t>
        <a:bodyPr/>
        <a:lstStyle/>
        <a:p>
          <a:r>
            <a:rPr lang="en-US" dirty="0" smtClean="0">
              <a:solidFill>
                <a:schemeClr val="tx1"/>
              </a:solidFill>
            </a:rPr>
            <a:t>Examples</a:t>
          </a:r>
          <a:endParaRPr lang="en-US" dirty="0">
            <a:solidFill>
              <a:schemeClr val="tx1"/>
            </a:solidFill>
          </a:endParaRPr>
        </a:p>
      </dgm:t>
    </dgm:pt>
    <dgm:pt modelId="{86E79CF2-1798-8141-8F5D-10A649E1A0AE}" type="parTrans" cxnId="{363288AE-BA41-4A4B-B04E-304862D3E2B9}">
      <dgm:prSet/>
      <dgm:spPr/>
      <dgm:t>
        <a:bodyPr/>
        <a:lstStyle/>
        <a:p>
          <a:endParaRPr lang="en-US"/>
        </a:p>
      </dgm:t>
    </dgm:pt>
    <dgm:pt modelId="{33F6C0B5-6CC6-614F-808F-34D5FC2BAA69}" type="sibTrans" cxnId="{363288AE-BA41-4A4B-B04E-304862D3E2B9}">
      <dgm:prSet/>
      <dgm:spPr/>
      <dgm:t>
        <a:bodyPr/>
        <a:lstStyle/>
        <a:p>
          <a:endParaRPr lang="en-US"/>
        </a:p>
      </dgm:t>
    </dgm:pt>
    <dgm:pt modelId="{D4439C3F-BDF7-7945-8D03-612B422C82FA}">
      <dgm:prSet phldrT="[Text]"/>
      <dgm:spPr>
        <a:solidFill>
          <a:schemeClr val="tx2">
            <a:lumMod val="20000"/>
            <a:lumOff val="80000"/>
          </a:schemeClr>
        </a:solidFill>
      </dgm:spPr>
      <dgm:t>
        <a:bodyPr/>
        <a:lstStyle/>
        <a:p>
          <a:r>
            <a:rPr lang="en-US" dirty="0" err="1" smtClean="0">
              <a:solidFill>
                <a:schemeClr val="tx1"/>
              </a:solidFill>
            </a:rPr>
            <a:t>HowTo</a:t>
          </a:r>
          <a:endParaRPr lang="en-US" dirty="0">
            <a:solidFill>
              <a:schemeClr val="tx1"/>
            </a:solidFill>
          </a:endParaRPr>
        </a:p>
      </dgm:t>
    </dgm:pt>
    <dgm:pt modelId="{B4020F18-75A7-604B-B3AD-648F38874E75}" type="parTrans" cxnId="{45594597-4A37-654A-B3D6-C8F1CDFE29DC}">
      <dgm:prSet/>
      <dgm:spPr/>
      <dgm:t>
        <a:bodyPr/>
        <a:lstStyle/>
        <a:p>
          <a:endParaRPr lang="en-US"/>
        </a:p>
      </dgm:t>
    </dgm:pt>
    <dgm:pt modelId="{BD45A292-E11C-0C40-99CA-A890FE20D7B9}" type="sibTrans" cxnId="{45594597-4A37-654A-B3D6-C8F1CDFE29DC}">
      <dgm:prSet/>
      <dgm:spPr/>
      <dgm:t>
        <a:bodyPr/>
        <a:lstStyle/>
        <a:p>
          <a:endParaRPr lang="en-US"/>
        </a:p>
      </dgm:t>
    </dgm:pt>
    <dgm:pt modelId="{24A968BE-F94F-D346-95AE-447780E9C48C}">
      <dgm:prSet phldrT="[Text]"/>
      <dgm:spPr>
        <a:solidFill>
          <a:schemeClr val="tx2">
            <a:lumMod val="20000"/>
            <a:lumOff val="80000"/>
          </a:schemeClr>
        </a:solidFill>
      </dgm:spPr>
      <dgm:t>
        <a:bodyPr/>
        <a:lstStyle/>
        <a:p>
          <a:r>
            <a:rPr lang="en-US" dirty="0" smtClean="0">
              <a:hlinkClick xmlns:r="http://schemas.openxmlformats.org/officeDocument/2006/relationships" r:id="rId4" action="ppaction://hlinksldjump"/>
            </a:rPr>
            <a:t>Practice Exercises</a:t>
          </a:r>
          <a:endParaRPr lang="en-US" dirty="0"/>
        </a:p>
      </dgm:t>
    </dgm:pt>
    <dgm:pt modelId="{D20E7D51-7E50-0C45-9B37-B31FBC41C317}" type="parTrans" cxnId="{C5BB6A7E-1E45-E44F-8DC0-BF769F6EC44A}">
      <dgm:prSet/>
      <dgm:spPr/>
      <dgm:t>
        <a:bodyPr/>
        <a:lstStyle/>
        <a:p>
          <a:endParaRPr lang="en-US"/>
        </a:p>
      </dgm:t>
    </dgm:pt>
    <dgm:pt modelId="{15EAF94E-2EB8-2545-8811-EAAE10AD5E77}" type="sibTrans" cxnId="{C5BB6A7E-1E45-E44F-8DC0-BF769F6EC44A}">
      <dgm:prSet/>
      <dgm:spPr/>
      <dgm:t>
        <a:bodyPr/>
        <a:lstStyle/>
        <a:p>
          <a:endParaRPr lang="en-US"/>
        </a:p>
      </dgm:t>
    </dgm:pt>
    <dgm:pt modelId="{9323AFD5-7EEF-6B40-8ACD-440243537CBA}">
      <dgm:prSet phldrT="[Text]"/>
      <dgm:spPr>
        <a:solidFill>
          <a:schemeClr val="tx2">
            <a:lumMod val="20000"/>
            <a:lumOff val="80000"/>
          </a:schemeClr>
        </a:solidFill>
      </dgm:spPr>
      <dgm:t>
        <a:bodyPr/>
        <a:lstStyle/>
        <a:p>
          <a:r>
            <a:rPr lang="en-US" dirty="0" smtClean="0">
              <a:hlinkClick xmlns:r="http://schemas.openxmlformats.org/officeDocument/2006/relationships" r:id="rId5" action="ppaction://hlinksldjump"/>
            </a:rPr>
            <a:t>Map</a:t>
          </a:r>
          <a:endParaRPr lang="en-US" dirty="0"/>
        </a:p>
      </dgm:t>
    </dgm:pt>
    <dgm:pt modelId="{22BFE3FB-E60B-D949-BE72-C80D11188AA6}" type="parTrans" cxnId="{138F8942-E048-454D-8D42-CE6617D10FAC}">
      <dgm:prSet/>
      <dgm:spPr/>
      <dgm:t>
        <a:bodyPr/>
        <a:lstStyle/>
        <a:p>
          <a:endParaRPr lang="en-US"/>
        </a:p>
      </dgm:t>
    </dgm:pt>
    <dgm:pt modelId="{C59C1810-7A03-EA4F-B523-332A8D5D5D06}" type="sibTrans" cxnId="{138F8942-E048-454D-8D42-CE6617D10FAC}">
      <dgm:prSet/>
      <dgm:spPr/>
      <dgm:t>
        <a:bodyPr/>
        <a:lstStyle/>
        <a:p>
          <a:endParaRPr lang="en-US"/>
        </a:p>
      </dgm:t>
    </dgm:pt>
    <dgm:pt modelId="{ACCE6292-7730-2E49-B7B9-A84710782E4C}" type="pres">
      <dgm:prSet presAssocID="{C8908DCF-BEA6-744F-9DAE-6CC365523F2B}" presName="cycle" presStyleCnt="0">
        <dgm:presLayoutVars>
          <dgm:chMax val="1"/>
          <dgm:dir/>
          <dgm:animLvl val="ctr"/>
          <dgm:resizeHandles val="exact"/>
        </dgm:presLayoutVars>
      </dgm:prSet>
      <dgm:spPr/>
      <dgm:t>
        <a:bodyPr/>
        <a:lstStyle/>
        <a:p>
          <a:endParaRPr lang="en-US"/>
        </a:p>
      </dgm:t>
    </dgm:pt>
    <dgm:pt modelId="{5D9DCD15-AB4F-4D42-AB33-D36814A238AF}" type="pres">
      <dgm:prSet presAssocID="{65F14F96-0FC5-FE4F-8318-94932CA480B7}" presName="centerShape" presStyleLbl="node0" presStyleIdx="0" presStyleCnt="1" custScaleX="80492" custScaleY="82943"/>
      <dgm:spPr/>
      <dgm:t>
        <a:bodyPr/>
        <a:lstStyle/>
        <a:p>
          <a:endParaRPr lang="en-US"/>
        </a:p>
      </dgm:t>
    </dgm:pt>
    <dgm:pt modelId="{1F5406DA-1B15-B548-9CEB-46E5D8FB3E0E}" type="pres">
      <dgm:prSet presAssocID="{E456EA6D-0888-8043-B700-1E951321EA3E}" presName="Name9" presStyleLbl="parChTrans1D2" presStyleIdx="0" presStyleCnt="6"/>
      <dgm:spPr/>
      <dgm:t>
        <a:bodyPr/>
        <a:lstStyle/>
        <a:p>
          <a:endParaRPr lang="en-US"/>
        </a:p>
      </dgm:t>
    </dgm:pt>
    <dgm:pt modelId="{4D29BE30-E426-7A46-9C3A-B12CCD07E274}" type="pres">
      <dgm:prSet presAssocID="{E456EA6D-0888-8043-B700-1E951321EA3E}" presName="connTx" presStyleLbl="parChTrans1D2" presStyleIdx="0" presStyleCnt="6"/>
      <dgm:spPr/>
      <dgm:t>
        <a:bodyPr/>
        <a:lstStyle/>
        <a:p>
          <a:endParaRPr lang="en-US"/>
        </a:p>
      </dgm:t>
    </dgm:pt>
    <dgm:pt modelId="{F89B17DD-2264-144C-A5A3-E4C8A40BEA92}" type="pres">
      <dgm:prSet presAssocID="{5475DDD3-6094-254A-A5FC-1E8CAFC445F3}" presName="node" presStyleLbl="node1" presStyleIdx="0" presStyleCnt="6">
        <dgm:presLayoutVars>
          <dgm:bulletEnabled val="1"/>
        </dgm:presLayoutVars>
      </dgm:prSet>
      <dgm:spPr/>
      <dgm:t>
        <a:bodyPr/>
        <a:lstStyle/>
        <a:p>
          <a:endParaRPr lang="en-US"/>
        </a:p>
      </dgm:t>
    </dgm:pt>
    <dgm:pt modelId="{D8F76036-72AD-FF48-ADD9-9891E9B18CBE}" type="pres">
      <dgm:prSet presAssocID="{3EB46EF4-49E2-6946-9009-E860D681FC7B}" presName="Name9" presStyleLbl="parChTrans1D2" presStyleIdx="1" presStyleCnt="6"/>
      <dgm:spPr/>
      <dgm:t>
        <a:bodyPr/>
        <a:lstStyle/>
        <a:p>
          <a:endParaRPr lang="en-US"/>
        </a:p>
      </dgm:t>
    </dgm:pt>
    <dgm:pt modelId="{641EB73B-6C93-BA48-89E1-28059328C26F}" type="pres">
      <dgm:prSet presAssocID="{3EB46EF4-49E2-6946-9009-E860D681FC7B}" presName="connTx" presStyleLbl="parChTrans1D2" presStyleIdx="1" presStyleCnt="6"/>
      <dgm:spPr/>
      <dgm:t>
        <a:bodyPr/>
        <a:lstStyle/>
        <a:p>
          <a:endParaRPr lang="en-US"/>
        </a:p>
      </dgm:t>
    </dgm:pt>
    <dgm:pt modelId="{BD157459-5814-C245-8F8D-1B26A22300AD}" type="pres">
      <dgm:prSet presAssocID="{36F62C34-D41E-7448-96D1-7936C583CA64}" presName="node" presStyleLbl="node1" presStyleIdx="1" presStyleCnt="6">
        <dgm:presLayoutVars>
          <dgm:bulletEnabled val="1"/>
        </dgm:presLayoutVars>
      </dgm:prSet>
      <dgm:spPr/>
      <dgm:t>
        <a:bodyPr/>
        <a:lstStyle/>
        <a:p>
          <a:endParaRPr lang="en-US"/>
        </a:p>
      </dgm:t>
    </dgm:pt>
    <dgm:pt modelId="{9632E88D-A368-CE4A-A40B-69D511A9915A}" type="pres">
      <dgm:prSet presAssocID="{86E79CF2-1798-8141-8F5D-10A649E1A0AE}" presName="Name9" presStyleLbl="parChTrans1D2" presStyleIdx="2" presStyleCnt="6"/>
      <dgm:spPr/>
      <dgm:t>
        <a:bodyPr/>
        <a:lstStyle/>
        <a:p>
          <a:endParaRPr lang="en-US"/>
        </a:p>
      </dgm:t>
    </dgm:pt>
    <dgm:pt modelId="{0F3890A6-949A-0E4B-93D0-5EFB03FC9DB8}" type="pres">
      <dgm:prSet presAssocID="{86E79CF2-1798-8141-8F5D-10A649E1A0AE}" presName="connTx" presStyleLbl="parChTrans1D2" presStyleIdx="2" presStyleCnt="6"/>
      <dgm:spPr/>
      <dgm:t>
        <a:bodyPr/>
        <a:lstStyle/>
        <a:p>
          <a:endParaRPr lang="en-US"/>
        </a:p>
      </dgm:t>
    </dgm:pt>
    <dgm:pt modelId="{166EB1AD-95CE-784A-9E30-9B23E2FF64C6}" type="pres">
      <dgm:prSet presAssocID="{645DE1FB-8B78-6546-B0D4-A44286077214}" presName="node" presStyleLbl="node1" presStyleIdx="2" presStyleCnt="6">
        <dgm:presLayoutVars>
          <dgm:bulletEnabled val="1"/>
        </dgm:presLayoutVars>
      </dgm:prSet>
      <dgm:spPr/>
      <dgm:t>
        <a:bodyPr/>
        <a:lstStyle/>
        <a:p>
          <a:endParaRPr lang="en-US"/>
        </a:p>
      </dgm:t>
    </dgm:pt>
    <dgm:pt modelId="{2C01880D-89F9-AC41-884A-E3A9A2A2EF57}" type="pres">
      <dgm:prSet presAssocID="{B4020F18-75A7-604B-B3AD-648F38874E75}" presName="Name9" presStyleLbl="parChTrans1D2" presStyleIdx="3" presStyleCnt="6"/>
      <dgm:spPr/>
      <dgm:t>
        <a:bodyPr/>
        <a:lstStyle/>
        <a:p>
          <a:endParaRPr lang="en-US"/>
        </a:p>
      </dgm:t>
    </dgm:pt>
    <dgm:pt modelId="{1B4307EF-AD1B-5F4F-8B24-0A6C85C4CD20}" type="pres">
      <dgm:prSet presAssocID="{B4020F18-75A7-604B-B3AD-648F38874E75}" presName="connTx" presStyleLbl="parChTrans1D2" presStyleIdx="3" presStyleCnt="6"/>
      <dgm:spPr/>
      <dgm:t>
        <a:bodyPr/>
        <a:lstStyle/>
        <a:p>
          <a:endParaRPr lang="en-US"/>
        </a:p>
      </dgm:t>
    </dgm:pt>
    <dgm:pt modelId="{FC8AB668-3645-724C-B2A4-80EB161070E5}" type="pres">
      <dgm:prSet presAssocID="{D4439C3F-BDF7-7945-8D03-612B422C82FA}" presName="node" presStyleLbl="node1" presStyleIdx="3" presStyleCnt="6">
        <dgm:presLayoutVars>
          <dgm:bulletEnabled val="1"/>
        </dgm:presLayoutVars>
      </dgm:prSet>
      <dgm:spPr/>
      <dgm:t>
        <a:bodyPr/>
        <a:lstStyle/>
        <a:p>
          <a:endParaRPr lang="en-US"/>
        </a:p>
      </dgm:t>
    </dgm:pt>
    <dgm:pt modelId="{5DC3B0F0-53F7-2543-8982-D1CAAF5AEA95}" type="pres">
      <dgm:prSet presAssocID="{D20E7D51-7E50-0C45-9B37-B31FBC41C317}" presName="Name9" presStyleLbl="parChTrans1D2" presStyleIdx="4" presStyleCnt="6"/>
      <dgm:spPr/>
      <dgm:t>
        <a:bodyPr/>
        <a:lstStyle/>
        <a:p>
          <a:endParaRPr lang="en-US"/>
        </a:p>
      </dgm:t>
    </dgm:pt>
    <dgm:pt modelId="{86FC38C0-DC7B-AC4C-A536-8BC63275A2F0}" type="pres">
      <dgm:prSet presAssocID="{D20E7D51-7E50-0C45-9B37-B31FBC41C317}" presName="connTx" presStyleLbl="parChTrans1D2" presStyleIdx="4" presStyleCnt="6"/>
      <dgm:spPr/>
      <dgm:t>
        <a:bodyPr/>
        <a:lstStyle/>
        <a:p>
          <a:endParaRPr lang="en-US"/>
        </a:p>
      </dgm:t>
    </dgm:pt>
    <dgm:pt modelId="{0201E4D9-E2E6-AD4C-9D82-A9DC6354B85B}" type="pres">
      <dgm:prSet presAssocID="{24A968BE-F94F-D346-95AE-447780E9C48C}" presName="node" presStyleLbl="node1" presStyleIdx="4" presStyleCnt="6">
        <dgm:presLayoutVars>
          <dgm:bulletEnabled val="1"/>
        </dgm:presLayoutVars>
      </dgm:prSet>
      <dgm:spPr/>
      <dgm:t>
        <a:bodyPr/>
        <a:lstStyle/>
        <a:p>
          <a:endParaRPr lang="en-US"/>
        </a:p>
      </dgm:t>
    </dgm:pt>
    <dgm:pt modelId="{21AF2CAE-BAF8-1A48-B9C4-72620D10DA52}" type="pres">
      <dgm:prSet presAssocID="{22BFE3FB-E60B-D949-BE72-C80D11188AA6}" presName="Name9" presStyleLbl="parChTrans1D2" presStyleIdx="5" presStyleCnt="6"/>
      <dgm:spPr/>
      <dgm:t>
        <a:bodyPr/>
        <a:lstStyle/>
        <a:p>
          <a:endParaRPr lang="en-US"/>
        </a:p>
      </dgm:t>
    </dgm:pt>
    <dgm:pt modelId="{0E97530C-D97E-E446-B681-E83389B9BD23}" type="pres">
      <dgm:prSet presAssocID="{22BFE3FB-E60B-D949-BE72-C80D11188AA6}" presName="connTx" presStyleLbl="parChTrans1D2" presStyleIdx="5" presStyleCnt="6"/>
      <dgm:spPr/>
      <dgm:t>
        <a:bodyPr/>
        <a:lstStyle/>
        <a:p>
          <a:endParaRPr lang="en-US"/>
        </a:p>
      </dgm:t>
    </dgm:pt>
    <dgm:pt modelId="{D54F811E-4FC9-9548-84DF-44E90C2243C5}" type="pres">
      <dgm:prSet presAssocID="{9323AFD5-7EEF-6B40-8ACD-440243537CBA}" presName="node" presStyleLbl="node1" presStyleIdx="5" presStyleCnt="6">
        <dgm:presLayoutVars>
          <dgm:bulletEnabled val="1"/>
        </dgm:presLayoutVars>
      </dgm:prSet>
      <dgm:spPr/>
      <dgm:t>
        <a:bodyPr/>
        <a:lstStyle/>
        <a:p>
          <a:endParaRPr lang="en-US"/>
        </a:p>
      </dgm:t>
    </dgm:pt>
  </dgm:ptLst>
  <dgm:cxnLst>
    <dgm:cxn modelId="{0A8830A3-8AEB-E240-BD34-43944C7FCC92}" type="presOf" srcId="{22BFE3FB-E60B-D949-BE72-C80D11188AA6}" destId="{21AF2CAE-BAF8-1A48-B9C4-72620D10DA52}" srcOrd="0" destOrd="0" presId="urn:microsoft.com/office/officeart/2005/8/layout/radial1"/>
    <dgm:cxn modelId="{13C0327B-6407-C04C-A59E-E59AE73C99B7}" type="presOf" srcId="{9323AFD5-7EEF-6B40-8ACD-440243537CBA}" destId="{D54F811E-4FC9-9548-84DF-44E90C2243C5}" srcOrd="0" destOrd="0" presId="urn:microsoft.com/office/officeart/2005/8/layout/radial1"/>
    <dgm:cxn modelId="{363288AE-BA41-4A4B-B04E-304862D3E2B9}" srcId="{65F14F96-0FC5-FE4F-8318-94932CA480B7}" destId="{645DE1FB-8B78-6546-B0D4-A44286077214}" srcOrd="2" destOrd="0" parTransId="{86E79CF2-1798-8141-8F5D-10A649E1A0AE}" sibTransId="{33F6C0B5-6CC6-614F-808F-34D5FC2BAA69}"/>
    <dgm:cxn modelId="{16014A44-76D6-9149-A4EA-3BDDA259B6D9}" type="presOf" srcId="{D20E7D51-7E50-0C45-9B37-B31FBC41C317}" destId="{5DC3B0F0-53F7-2543-8982-D1CAAF5AEA95}" srcOrd="0" destOrd="0" presId="urn:microsoft.com/office/officeart/2005/8/layout/radial1"/>
    <dgm:cxn modelId="{3213825C-D823-3547-8CE7-76E0BD6F1082}" type="presOf" srcId="{B4020F18-75A7-604B-B3AD-648F38874E75}" destId="{2C01880D-89F9-AC41-884A-E3A9A2A2EF57}" srcOrd="0" destOrd="0" presId="urn:microsoft.com/office/officeart/2005/8/layout/radial1"/>
    <dgm:cxn modelId="{59E9CCCE-51EA-6147-AC58-F579B7EE7599}" type="presOf" srcId="{24A968BE-F94F-D346-95AE-447780E9C48C}" destId="{0201E4D9-E2E6-AD4C-9D82-A9DC6354B85B}" srcOrd="0" destOrd="0" presId="urn:microsoft.com/office/officeart/2005/8/layout/radial1"/>
    <dgm:cxn modelId="{40DEA843-6174-F549-8466-618802A389DF}" type="presOf" srcId="{5475DDD3-6094-254A-A5FC-1E8CAFC445F3}" destId="{F89B17DD-2264-144C-A5A3-E4C8A40BEA92}" srcOrd="0" destOrd="0" presId="urn:microsoft.com/office/officeart/2005/8/layout/radial1"/>
    <dgm:cxn modelId="{45594597-4A37-654A-B3D6-C8F1CDFE29DC}" srcId="{65F14F96-0FC5-FE4F-8318-94932CA480B7}" destId="{D4439C3F-BDF7-7945-8D03-612B422C82FA}" srcOrd="3" destOrd="0" parTransId="{B4020F18-75A7-604B-B3AD-648F38874E75}" sibTransId="{BD45A292-E11C-0C40-99CA-A890FE20D7B9}"/>
    <dgm:cxn modelId="{98BFF3E1-C86A-CD48-B2C6-89F3D8FF8073}" type="presOf" srcId="{36F62C34-D41E-7448-96D1-7936C583CA64}" destId="{BD157459-5814-C245-8F8D-1B26A22300AD}" srcOrd="0" destOrd="0" presId="urn:microsoft.com/office/officeart/2005/8/layout/radial1"/>
    <dgm:cxn modelId="{96CF50E0-D65D-3F42-AF57-57C737AFA1EA}" type="presOf" srcId="{D20E7D51-7E50-0C45-9B37-B31FBC41C317}" destId="{86FC38C0-DC7B-AC4C-A536-8BC63275A2F0}" srcOrd="1" destOrd="0" presId="urn:microsoft.com/office/officeart/2005/8/layout/radial1"/>
    <dgm:cxn modelId="{B47E917F-853F-6B49-B4A3-23FA0B65FBEC}" type="presOf" srcId="{86E79CF2-1798-8141-8F5D-10A649E1A0AE}" destId="{9632E88D-A368-CE4A-A40B-69D511A9915A}" srcOrd="0" destOrd="0" presId="urn:microsoft.com/office/officeart/2005/8/layout/radial1"/>
    <dgm:cxn modelId="{138F8942-E048-454D-8D42-CE6617D10FAC}" srcId="{65F14F96-0FC5-FE4F-8318-94932CA480B7}" destId="{9323AFD5-7EEF-6B40-8ACD-440243537CBA}" srcOrd="5" destOrd="0" parTransId="{22BFE3FB-E60B-D949-BE72-C80D11188AA6}" sibTransId="{C59C1810-7A03-EA4F-B523-332A8D5D5D06}"/>
    <dgm:cxn modelId="{0D24DFEC-3182-7240-B5C0-F52E619C4F67}" type="presOf" srcId="{B4020F18-75A7-604B-B3AD-648F38874E75}" destId="{1B4307EF-AD1B-5F4F-8B24-0A6C85C4CD20}" srcOrd="1" destOrd="0" presId="urn:microsoft.com/office/officeart/2005/8/layout/radial1"/>
    <dgm:cxn modelId="{96B00134-48F4-1346-A380-04366D01B61C}" srcId="{C8908DCF-BEA6-744F-9DAE-6CC365523F2B}" destId="{65F14F96-0FC5-FE4F-8318-94932CA480B7}" srcOrd="0" destOrd="0" parTransId="{A717C5BB-B960-B244-BA07-54EAB19C7268}" sibTransId="{D0BC7F8D-4C3C-4543-B5CB-CE5F16145CAD}"/>
    <dgm:cxn modelId="{AC7AEFC7-563B-CC4B-B7EF-44D39395B66C}" type="presOf" srcId="{645DE1FB-8B78-6546-B0D4-A44286077214}" destId="{166EB1AD-95CE-784A-9E30-9B23E2FF64C6}" srcOrd="0" destOrd="0" presId="urn:microsoft.com/office/officeart/2005/8/layout/radial1"/>
    <dgm:cxn modelId="{DA78F910-B428-714B-9B4F-D92B5DCC30BD}" type="presOf" srcId="{E456EA6D-0888-8043-B700-1E951321EA3E}" destId="{4D29BE30-E426-7A46-9C3A-B12CCD07E274}" srcOrd="1" destOrd="0" presId="urn:microsoft.com/office/officeart/2005/8/layout/radial1"/>
    <dgm:cxn modelId="{D507C363-BE39-1B48-B3F2-BF8099F0720D}" type="presOf" srcId="{65F14F96-0FC5-FE4F-8318-94932CA480B7}" destId="{5D9DCD15-AB4F-4D42-AB33-D36814A238AF}" srcOrd="0" destOrd="0" presId="urn:microsoft.com/office/officeart/2005/8/layout/radial1"/>
    <dgm:cxn modelId="{FA2FEA14-9CE6-2F46-A949-AB3CC42DB9C8}" type="presOf" srcId="{22BFE3FB-E60B-D949-BE72-C80D11188AA6}" destId="{0E97530C-D97E-E446-B681-E83389B9BD23}" srcOrd="1" destOrd="0" presId="urn:microsoft.com/office/officeart/2005/8/layout/radial1"/>
    <dgm:cxn modelId="{B22D4F0C-02C0-F443-BDA4-DFA6C202BC3C}" srcId="{65F14F96-0FC5-FE4F-8318-94932CA480B7}" destId="{36F62C34-D41E-7448-96D1-7936C583CA64}" srcOrd="1" destOrd="0" parTransId="{3EB46EF4-49E2-6946-9009-E860D681FC7B}" sibTransId="{2714F4AD-D5DF-7141-BBF2-ABF6E58E8A4E}"/>
    <dgm:cxn modelId="{09F3BB5B-1340-4543-884E-8AFE94284950}" type="presOf" srcId="{E456EA6D-0888-8043-B700-1E951321EA3E}" destId="{1F5406DA-1B15-B548-9CEB-46E5D8FB3E0E}" srcOrd="0" destOrd="0" presId="urn:microsoft.com/office/officeart/2005/8/layout/radial1"/>
    <dgm:cxn modelId="{C5BB6A7E-1E45-E44F-8DC0-BF769F6EC44A}" srcId="{65F14F96-0FC5-FE4F-8318-94932CA480B7}" destId="{24A968BE-F94F-D346-95AE-447780E9C48C}" srcOrd="4" destOrd="0" parTransId="{D20E7D51-7E50-0C45-9B37-B31FBC41C317}" sibTransId="{15EAF94E-2EB8-2545-8811-EAAE10AD5E77}"/>
    <dgm:cxn modelId="{4B2AE486-6BE6-AB4C-8EC5-7E3A65DC446C}" type="presOf" srcId="{D4439C3F-BDF7-7945-8D03-612B422C82FA}" destId="{FC8AB668-3645-724C-B2A4-80EB161070E5}" srcOrd="0" destOrd="0" presId="urn:microsoft.com/office/officeart/2005/8/layout/radial1"/>
    <dgm:cxn modelId="{97D1B412-F2FC-CE45-B108-B991CB060ED9}" type="presOf" srcId="{3EB46EF4-49E2-6946-9009-E860D681FC7B}" destId="{641EB73B-6C93-BA48-89E1-28059328C26F}" srcOrd="1" destOrd="0" presId="urn:microsoft.com/office/officeart/2005/8/layout/radial1"/>
    <dgm:cxn modelId="{8A018FA2-B448-BB4F-B313-438A79581C0C}" srcId="{65F14F96-0FC5-FE4F-8318-94932CA480B7}" destId="{5475DDD3-6094-254A-A5FC-1E8CAFC445F3}" srcOrd="0" destOrd="0" parTransId="{E456EA6D-0888-8043-B700-1E951321EA3E}" sibTransId="{314AB2C7-1949-A947-9740-08067593535A}"/>
    <dgm:cxn modelId="{92844F99-D19C-B648-8A97-B99260AF2F43}" type="presOf" srcId="{86E79CF2-1798-8141-8F5D-10A649E1A0AE}" destId="{0F3890A6-949A-0E4B-93D0-5EFB03FC9DB8}" srcOrd="1" destOrd="0" presId="urn:microsoft.com/office/officeart/2005/8/layout/radial1"/>
    <dgm:cxn modelId="{C845CF8A-BE2B-5448-9CB7-1CAF8C0AA1D1}" type="presOf" srcId="{C8908DCF-BEA6-744F-9DAE-6CC365523F2B}" destId="{ACCE6292-7730-2E49-B7B9-A84710782E4C}" srcOrd="0" destOrd="0" presId="urn:microsoft.com/office/officeart/2005/8/layout/radial1"/>
    <dgm:cxn modelId="{2B077E11-34CD-C74F-A1B1-BA49F3CF1636}" type="presOf" srcId="{3EB46EF4-49E2-6946-9009-E860D681FC7B}" destId="{D8F76036-72AD-FF48-ADD9-9891E9B18CBE}" srcOrd="0" destOrd="0" presId="urn:microsoft.com/office/officeart/2005/8/layout/radial1"/>
    <dgm:cxn modelId="{2BA2FC24-3FD7-DC41-8D9F-71898E336504}" type="presParOf" srcId="{ACCE6292-7730-2E49-B7B9-A84710782E4C}" destId="{5D9DCD15-AB4F-4D42-AB33-D36814A238AF}" srcOrd="0" destOrd="0" presId="urn:microsoft.com/office/officeart/2005/8/layout/radial1"/>
    <dgm:cxn modelId="{B1DF0A5B-61B1-E94F-B8EB-EF23074B841D}" type="presParOf" srcId="{ACCE6292-7730-2E49-B7B9-A84710782E4C}" destId="{1F5406DA-1B15-B548-9CEB-46E5D8FB3E0E}" srcOrd="1" destOrd="0" presId="urn:microsoft.com/office/officeart/2005/8/layout/radial1"/>
    <dgm:cxn modelId="{E8C9E93D-432A-CC4E-BEDB-04A7EE8A07F1}" type="presParOf" srcId="{1F5406DA-1B15-B548-9CEB-46E5D8FB3E0E}" destId="{4D29BE30-E426-7A46-9C3A-B12CCD07E274}" srcOrd="0" destOrd="0" presId="urn:microsoft.com/office/officeart/2005/8/layout/radial1"/>
    <dgm:cxn modelId="{E0AC2DDB-225E-9748-A501-B7A20B107A0F}" type="presParOf" srcId="{ACCE6292-7730-2E49-B7B9-A84710782E4C}" destId="{F89B17DD-2264-144C-A5A3-E4C8A40BEA92}" srcOrd="2" destOrd="0" presId="urn:microsoft.com/office/officeart/2005/8/layout/radial1"/>
    <dgm:cxn modelId="{E06775F0-9306-564A-9291-F36C944DABE0}" type="presParOf" srcId="{ACCE6292-7730-2E49-B7B9-A84710782E4C}" destId="{D8F76036-72AD-FF48-ADD9-9891E9B18CBE}" srcOrd="3" destOrd="0" presId="urn:microsoft.com/office/officeart/2005/8/layout/radial1"/>
    <dgm:cxn modelId="{9367E5C6-DD06-9547-A0A0-3B3C0F10D4A5}" type="presParOf" srcId="{D8F76036-72AD-FF48-ADD9-9891E9B18CBE}" destId="{641EB73B-6C93-BA48-89E1-28059328C26F}" srcOrd="0" destOrd="0" presId="urn:microsoft.com/office/officeart/2005/8/layout/radial1"/>
    <dgm:cxn modelId="{4563FC7F-5865-AB41-82EB-5A5C4FE34580}" type="presParOf" srcId="{ACCE6292-7730-2E49-B7B9-A84710782E4C}" destId="{BD157459-5814-C245-8F8D-1B26A22300AD}" srcOrd="4" destOrd="0" presId="urn:microsoft.com/office/officeart/2005/8/layout/radial1"/>
    <dgm:cxn modelId="{ABB1B228-7468-7742-A069-CDFA464662A7}" type="presParOf" srcId="{ACCE6292-7730-2E49-B7B9-A84710782E4C}" destId="{9632E88D-A368-CE4A-A40B-69D511A9915A}" srcOrd="5" destOrd="0" presId="urn:microsoft.com/office/officeart/2005/8/layout/radial1"/>
    <dgm:cxn modelId="{F156BE10-66FA-DD44-ACDF-55A306D20C04}" type="presParOf" srcId="{9632E88D-A368-CE4A-A40B-69D511A9915A}" destId="{0F3890A6-949A-0E4B-93D0-5EFB03FC9DB8}" srcOrd="0" destOrd="0" presId="urn:microsoft.com/office/officeart/2005/8/layout/radial1"/>
    <dgm:cxn modelId="{64220810-C849-9044-A83F-3DDD667E8BA9}" type="presParOf" srcId="{ACCE6292-7730-2E49-B7B9-A84710782E4C}" destId="{166EB1AD-95CE-784A-9E30-9B23E2FF64C6}" srcOrd="6" destOrd="0" presId="urn:microsoft.com/office/officeart/2005/8/layout/radial1"/>
    <dgm:cxn modelId="{A67DBF4D-4B4A-F84A-9805-256E57B2304D}" type="presParOf" srcId="{ACCE6292-7730-2E49-B7B9-A84710782E4C}" destId="{2C01880D-89F9-AC41-884A-E3A9A2A2EF57}" srcOrd="7" destOrd="0" presId="urn:microsoft.com/office/officeart/2005/8/layout/radial1"/>
    <dgm:cxn modelId="{BA059005-1A7A-5343-BD78-AE866838E638}" type="presParOf" srcId="{2C01880D-89F9-AC41-884A-E3A9A2A2EF57}" destId="{1B4307EF-AD1B-5F4F-8B24-0A6C85C4CD20}" srcOrd="0" destOrd="0" presId="urn:microsoft.com/office/officeart/2005/8/layout/radial1"/>
    <dgm:cxn modelId="{53FAB330-CD56-374F-A657-FEEF0A9C1C4F}" type="presParOf" srcId="{ACCE6292-7730-2E49-B7B9-A84710782E4C}" destId="{FC8AB668-3645-724C-B2A4-80EB161070E5}" srcOrd="8" destOrd="0" presId="urn:microsoft.com/office/officeart/2005/8/layout/radial1"/>
    <dgm:cxn modelId="{3CF6E9C2-D2C9-184E-8F49-972D8292966F}" type="presParOf" srcId="{ACCE6292-7730-2E49-B7B9-A84710782E4C}" destId="{5DC3B0F0-53F7-2543-8982-D1CAAF5AEA95}" srcOrd="9" destOrd="0" presId="urn:microsoft.com/office/officeart/2005/8/layout/radial1"/>
    <dgm:cxn modelId="{A08799A5-9B8A-304F-953F-16986C8AE6BA}" type="presParOf" srcId="{5DC3B0F0-53F7-2543-8982-D1CAAF5AEA95}" destId="{86FC38C0-DC7B-AC4C-A536-8BC63275A2F0}" srcOrd="0" destOrd="0" presId="urn:microsoft.com/office/officeart/2005/8/layout/radial1"/>
    <dgm:cxn modelId="{2671B7C6-5AAD-1942-99C3-6D05CEC751ED}" type="presParOf" srcId="{ACCE6292-7730-2E49-B7B9-A84710782E4C}" destId="{0201E4D9-E2E6-AD4C-9D82-A9DC6354B85B}" srcOrd="10" destOrd="0" presId="urn:microsoft.com/office/officeart/2005/8/layout/radial1"/>
    <dgm:cxn modelId="{3F44A8C9-9A20-9248-95FA-3710D5622AF0}" type="presParOf" srcId="{ACCE6292-7730-2E49-B7B9-A84710782E4C}" destId="{21AF2CAE-BAF8-1A48-B9C4-72620D10DA52}" srcOrd="11" destOrd="0" presId="urn:microsoft.com/office/officeart/2005/8/layout/radial1"/>
    <dgm:cxn modelId="{385F88B0-DB4D-474F-877A-FDEF327A529A}" type="presParOf" srcId="{21AF2CAE-BAF8-1A48-B9C4-72620D10DA52}" destId="{0E97530C-D97E-E446-B681-E83389B9BD23}" srcOrd="0" destOrd="0" presId="urn:microsoft.com/office/officeart/2005/8/layout/radial1"/>
    <dgm:cxn modelId="{5DF1D68C-94FD-7C48-B6AB-7CA09C23DB84}" type="presParOf" srcId="{ACCE6292-7730-2E49-B7B9-A84710782E4C}" destId="{D54F811E-4FC9-9548-84DF-44E90C2243C5}" srcOrd="12" destOrd="0" presId="urn:microsoft.com/office/officeart/2005/8/layout/radial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A7D88CD6-A73E-104E-8A68-4B5AC89089A9}" type="doc">
      <dgm:prSet loTypeId="urn:microsoft.com/office/officeart/2005/8/layout/hierarchy2" loCatId="hierarchy" qsTypeId="urn:microsoft.com/office/officeart/2005/8/quickstyle/simple4" qsCatId="simple" csTypeId="urn:microsoft.com/office/officeart/2005/8/colors/accent1_2" csCatId="accent1" phldr="1"/>
      <dgm:spPr/>
      <dgm:t>
        <a:bodyPr/>
        <a:lstStyle/>
        <a:p>
          <a:endParaRPr lang="en-US"/>
        </a:p>
      </dgm:t>
    </dgm:pt>
    <dgm:pt modelId="{C85F39B8-5F72-724E-9F04-415F82A8E5E0}">
      <dgm:prSet phldrT="[Text]"/>
      <dgm:spPr>
        <a:solidFill>
          <a:schemeClr val="tx2">
            <a:lumMod val="20000"/>
            <a:lumOff val="80000"/>
          </a:schemeClr>
        </a:solidFill>
        <a:ln w="19050" cmpd="sng">
          <a:solidFill>
            <a:schemeClr val="tx1"/>
          </a:solidFill>
        </a:ln>
      </dgm:spPr>
      <dgm:t>
        <a:bodyPr/>
        <a:lstStyle/>
        <a:p>
          <a:r>
            <a:rPr lang="en-US" dirty="0" smtClean="0">
              <a:solidFill>
                <a:schemeClr val="tx1"/>
              </a:solidFill>
              <a:hlinkClick xmlns:r="http://schemas.openxmlformats.org/officeDocument/2006/relationships" r:id="rId1" action="ppaction://hlinksldjump"/>
            </a:rPr>
            <a:t>Examples</a:t>
          </a:r>
          <a:endParaRPr lang="en-US" dirty="0">
            <a:solidFill>
              <a:schemeClr val="tx1"/>
            </a:solidFill>
          </a:endParaRPr>
        </a:p>
      </dgm:t>
    </dgm:pt>
    <dgm:pt modelId="{ADD25E1E-9431-AB4C-8F36-4D9A258D7CAA}" type="parTrans" cxnId="{E519D0B2-EE7C-134F-B8C1-A4D12FD9D7F8}">
      <dgm:prSet/>
      <dgm:spPr/>
      <dgm:t>
        <a:bodyPr/>
        <a:lstStyle/>
        <a:p>
          <a:endParaRPr lang="en-US"/>
        </a:p>
      </dgm:t>
    </dgm:pt>
    <dgm:pt modelId="{17C7E303-CF65-9648-8485-F10E8F388DE1}" type="sibTrans" cxnId="{E519D0B2-EE7C-134F-B8C1-A4D12FD9D7F8}">
      <dgm:prSet/>
      <dgm:spPr/>
      <dgm:t>
        <a:bodyPr/>
        <a:lstStyle/>
        <a:p>
          <a:endParaRPr lang="en-US"/>
        </a:p>
      </dgm:t>
    </dgm:pt>
    <dgm:pt modelId="{E40F1A7E-33EA-6141-9C2D-B5FF44DDED87}">
      <dgm:prSet phldrT="[Text]"/>
      <dgm:spPr>
        <a:solidFill>
          <a:schemeClr val="tx2">
            <a:lumMod val="20000"/>
            <a:lumOff val="80000"/>
          </a:schemeClr>
        </a:solidFill>
      </dgm:spPr>
      <dgm:t>
        <a:bodyPr/>
        <a:lstStyle/>
        <a:p>
          <a:r>
            <a:rPr lang="en-US" dirty="0" smtClean="0">
              <a:hlinkClick xmlns:r="http://schemas.openxmlformats.org/officeDocument/2006/relationships" r:id="rId2" action="ppaction://hlinksldjump"/>
            </a:rPr>
            <a:t>Completed Outlines</a:t>
          </a:r>
          <a:endParaRPr lang="en-US" dirty="0"/>
        </a:p>
      </dgm:t>
    </dgm:pt>
    <dgm:pt modelId="{8239F2DE-5627-B74A-8885-A7FE1BE574C9}" type="parTrans" cxnId="{B57D2CFA-A41E-7D4C-A263-EE8FAC999673}">
      <dgm:prSet/>
      <dgm:spPr/>
      <dgm:t>
        <a:bodyPr/>
        <a:lstStyle/>
        <a:p>
          <a:endParaRPr lang="en-US"/>
        </a:p>
      </dgm:t>
    </dgm:pt>
    <dgm:pt modelId="{6B045615-3404-CB43-8021-5A64FB19B3B6}" type="sibTrans" cxnId="{B57D2CFA-A41E-7D4C-A263-EE8FAC999673}">
      <dgm:prSet/>
      <dgm:spPr/>
      <dgm:t>
        <a:bodyPr/>
        <a:lstStyle/>
        <a:p>
          <a:endParaRPr lang="en-US"/>
        </a:p>
      </dgm:t>
    </dgm:pt>
    <dgm:pt modelId="{7634E1C8-CC00-0B44-8FB2-A673152141D4}">
      <dgm:prSet phldrT="[Text]"/>
      <dgm:spPr>
        <a:solidFill>
          <a:schemeClr val="tx2">
            <a:lumMod val="20000"/>
            <a:lumOff val="80000"/>
          </a:schemeClr>
        </a:solidFill>
      </dgm:spPr>
      <dgm:t>
        <a:bodyPr/>
        <a:lstStyle/>
        <a:p>
          <a:r>
            <a:rPr lang="en-US" dirty="0" smtClean="0">
              <a:hlinkClick xmlns:r="http://schemas.openxmlformats.org/officeDocument/2006/relationships" r:id="rId3" action="ppaction://hlinksldjump"/>
            </a:rPr>
            <a:t>Inactive Courses</a:t>
          </a:r>
          <a:endParaRPr lang="en-US" dirty="0"/>
        </a:p>
      </dgm:t>
    </dgm:pt>
    <dgm:pt modelId="{983687CC-8209-4444-A4CE-3FE4A416002D}" type="parTrans" cxnId="{D475A94A-21DE-A54E-BD75-3DCEB0F3E626}">
      <dgm:prSet/>
      <dgm:spPr/>
      <dgm:t>
        <a:bodyPr/>
        <a:lstStyle/>
        <a:p>
          <a:endParaRPr lang="en-US"/>
        </a:p>
      </dgm:t>
    </dgm:pt>
    <dgm:pt modelId="{FBC929C0-94B0-AB4C-9179-3705FEB76A89}" type="sibTrans" cxnId="{D475A94A-21DE-A54E-BD75-3DCEB0F3E626}">
      <dgm:prSet/>
      <dgm:spPr/>
      <dgm:t>
        <a:bodyPr/>
        <a:lstStyle/>
        <a:p>
          <a:endParaRPr lang="en-US"/>
        </a:p>
      </dgm:t>
    </dgm:pt>
    <dgm:pt modelId="{8F772AF9-B585-6847-BD13-62DD0713CBE2}">
      <dgm:prSet phldrT="[Text]"/>
      <dgm:spPr>
        <a:solidFill>
          <a:schemeClr val="tx2">
            <a:lumMod val="20000"/>
            <a:lumOff val="80000"/>
          </a:schemeClr>
        </a:solidFill>
      </dgm:spPr>
      <dgm:t>
        <a:bodyPr/>
        <a:lstStyle/>
        <a:p>
          <a:r>
            <a:rPr lang="en-US" dirty="0" smtClean="0">
              <a:solidFill>
                <a:schemeClr val="tx1"/>
              </a:solidFill>
            </a:rPr>
            <a:t>Preparation for Deletion</a:t>
          </a:r>
          <a:endParaRPr lang="en-US" dirty="0">
            <a:solidFill>
              <a:schemeClr val="tx1"/>
            </a:solidFill>
          </a:endParaRPr>
        </a:p>
      </dgm:t>
    </dgm:pt>
    <dgm:pt modelId="{3DB02A9A-4F83-C747-A8F5-05E285614D94}" type="parTrans" cxnId="{94CE8B94-58DD-7143-9C8B-B727DAA79E54}">
      <dgm:prSet/>
      <dgm:spPr/>
      <dgm:t>
        <a:bodyPr/>
        <a:lstStyle/>
        <a:p>
          <a:endParaRPr lang="en-US"/>
        </a:p>
      </dgm:t>
    </dgm:pt>
    <dgm:pt modelId="{C75F9383-FECF-EE43-8A4D-9C61F88CC084}" type="sibTrans" cxnId="{94CE8B94-58DD-7143-9C8B-B727DAA79E54}">
      <dgm:prSet/>
      <dgm:spPr/>
      <dgm:t>
        <a:bodyPr/>
        <a:lstStyle/>
        <a:p>
          <a:endParaRPr lang="en-US"/>
        </a:p>
      </dgm:t>
    </dgm:pt>
    <dgm:pt modelId="{F9AB31DD-433D-F048-AF81-64432F01372C}">
      <dgm:prSet phldrT="[Text]"/>
      <dgm:spPr>
        <a:solidFill>
          <a:schemeClr val="tx2">
            <a:lumMod val="20000"/>
            <a:lumOff val="80000"/>
          </a:schemeClr>
        </a:solidFill>
      </dgm:spPr>
      <dgm:t>
        <a:bodyPr/>
        <a:lstStyle/>
        <a:p>
          <a:r>
            <a:rPr lang="en-US" dirty="0" smtClean="0">
              <a:solidFill>
                <a:schemeClr val="tx1"/>
              </a:solidFill>
            </a:rPr>
            <a:t>Unfinished Shells/Skeletons</a:t>
          </a:r>
          <a:endParaRPr lang="en-US" dirty="0">
            <a:solidFill>
              <a:schemeClr val="tx1"/>
            </a:solidFill>
          </a:endParaRPr>
        </a:p>
      </dgm:t>
    </dgm:pt>
    <dgm:pt modelId="{DFAD01B9-580F-5247-8AC1-388B0F875FF2}" type="parTrans" cxnId="{1EE6A3DE-9AFF-074F-AAE7-5A51A75468E8}">
      <dgm:prSet/>
      <dgm:spPr/>
      <dgm:t>
        <a:bodyPr/>
        <a:lstStyle/>
        <a:p>
          <a:endParaRPr lang="en-US"/>
        </a:p>
      </dgm:t>
    </dgm:pt>
    <dgm:pt modelId="{7196CA16-161C-B34A-8979-800F1321DEA5}" type="sibTrans" cxnId="{1EE6A3DE-9AFF-074F-AAE7-5A51A75468E8}">
      <dgm:prSet/>
      <dgm:spPr/>
      <dgm:t>
        <a:bodyPr/>
        <a:lstStyle/>
        <a:p>
          <a:endParaRPr lang="en-US"/>
        </a:p>
      </dgm:t>
    </dgm:pt>
    <dgm:pt modelId="{4D805E8C-BD74-4F40-8D03-DE54AD91BCBA}" type="pres">
      <dgm:prSet presAssocID="{A7D88CD6-A73E-104E-8A68-4B5AC89089A9}" presName="diagram" presStyleCnt="0">
        <dgm:presLayoutVars>
          <dgm:chPref val="1"/>
          <dgm:dir/>
          <dgm:animOne val="branch"/>
          <dgm:animLvl val="lvl"/>
          <dgm:resizeHandles val="exact"/>
        </dgm:presLayoutVars>
      </dgm:prSet>
      <dgm:spPr/>
      <dgm:t>
        <a:bodyPr/>
        <a:lstStyle/>
        <a:p>
          <a:endParaRPr lang="en-US"/>
        </a:p>
      </dgm:t>
    </dgm:pt>
    <dgm:pt modelId="{CF54EE92-0CAA-EC45-92AA-2621173820EB}" type="pres">
      <dgm:prSet presAssocID="{C85F39B8-5F72-724E-9F04-415F82A8E5E0}" presName="root1" presStyleCnt="0"/>
      <dgm:spPr/>
    </dgm:pt>
    <dgm:pt modelId="{F67CC832-6EF9-844C-888E-94C877F2DEEC}" type="pres">
      <dgm:prSet presAssocID="{C85F39B8-5F72-724E-9F04-415F82A8E5E0}" presName="LevelOneTextNode" presStyleLbl="node0" presStyleIdx="0" presStyleCnt="1">
        <dgm:presLayoutVars>
          <dgm:chPref val="3"/>
        </dgm:presLayoutVars>
      </dgm:prSet>
      <dgm:spPr/>
      <dgm:t>
        <a:bodyPr/>
        <a:lstStyle/>
        <a:p>
          <a:endParaRPr lang="en-US"/>
        </a:p>
      </dgm:t>
    </dgm:pt>
    <dgm:pt modelId="{D16E4705-0CA6-8342-BE90-DBF393558A0B}" type="pres">
      <dgm:prSet presAssocID="{C85F39B8-5F72-724E-9F04-415F82A8E5E0}" presName="level2hierChild" presStyleCnt="0"/>
      <dgm:spPr/>
    </dgm:pt>
    <dgm:pt modelId="{29C6C9CA-5C6B-6947-8EE7-00D9DE760C03}" type="pres">
      <dgm:prSet presAssocID="{8239F2DE-5627-B74A-8885-A7FE1BE574C9}" presName="conn2-1" presStyleLbl="parChTrans1D2" presStyleIdx="0" presStyleCnt="4"/>
      <dgm:spPr/>
      <dgm:t>
        <a:bodyPr/>
        <a:lstStyle/>
        <a:p>
          <a:endParaRPr lang="en-US"/>
        </a:p>
      </dgm:t>
    </dgm:pt>
    <dgm:pt modelId="{B208E7CB-DBAC-C64C-B56D-B2218DC685FC}" type="pres">
      <dgm:prSet presAssocID="{8239F2DE-5627-B74A-8885-A7FE1BE574C9}" presName="connTx" presStyleLbl="parChTrans1D2" presStyleIdx="0" presStyleCnt="4"/>
      <dgm:spPr/>
      <dgm:t>
        <a:bodyPr/>
        <a:lstStyle/>
        <a:p>
          <a:endParaRPr lang="en-US"/>
        </a:p>
      </dgm:t>
    </dgm:pt>
    <dgm:pt modelId="{02D85E3D-5BB7-4C42-993B-F37F75186F83}" type="pres">
      <dgm:prSet presAssocID="{E40F1A7E-33EA-6141-9C2D-B5FF44DDED87}" presName="root2" presStyleCnt="0"/>
      <dgm:spPr/>
    </dgm:pt>
    <dgm:pt modelId="{7DAE5B87-0C5A-2F48-B865-83B276F660DE}" type="pres">
      <dgm:prSet presAssocID="{E40F1A7E-33EA-6141-9C2D-B5FF44DDED87}" presName="LevelTwoTextNode" presStyleLbl="node2" presStyleIdx="0" presStyleCnt="4">
        <dgm:presLayoutVars>
          <dgm:chPref val="3"/>
        </dgm:presLayoutVars>
      </dgm:prSet>
      <dgm:spPr/>
      <dgm:t>
        <a:bodyPr/>
        <a:lstStyle/>
        <a:p>
          <a:endParaRPr lang="en-US"/>
        </a:p>
      </dgm:t>
    </dgm:pt>
    <dgm:pt modelId="{C17DC0BC-71F7-4D4E-A7D1-A466AEF59698}" type="pres">
      <dgm:prSet presAssocID="{E40F1A7E-33EA-6141-9C2D-B5FF44DDED87}" presName="level3hierChild" presStyleCnt="0"/>
      <dgm:spPr/>
    </dgm:pt>
    <dgm:pt modelId="{F40F1BC5-68D5-9946-B143-33725720A9EE}" type="pres">
      <dgm:prSet presAssocID="{983687CC-8209-4444-A4CE-3FE4A416002D}" presName="conn2-1" presStyleLbl="parChTrans1D2" presStyleIdx="1" presStyleCnt="4"/>
      <dgm:spPr/>
      <dgm:t>
        <a:bodyPr/>
        <a:lstStyle/>
        <a:p>
          <a:endParaRPr lang="en-US"/>
        </a:p>
      </dgm:t>
    </dgm:pt>
    <dgm:pt modelId="{0BD7272E-19F7-F647-9A41-38FDAD204349}" type="pres">
      <dgm:prSet presAssocID="{983687CC-8209-4444-A4CE-3FE4A416002D}" presName="connTx" presStyleLbl="parChTrans1D2" presStyleIdx="1" presStyleCnt="4"/>
      <dgm:spPr/>
      <dgm:t>
        <a:bodyPr/>
        <a:lstStyle/>
        <a:p>
          <a:endParaRPr lang="en-US"/>
        </a:p>
      </dgm:t>
    </dgm:pt>
    <dgm:pt modelId="{8C264060-4CD9-A940-8EB8-CC42BE04E55F}" type="pres">
      <dgm:prSet presAssocID="{7634E1C8-CC00-0B44-8FB2-A673152141D4}" presName="root2" presStyleCnt="0"/>
      <dgm:spPr/>
    </dgm:pt>
    <dgm:pt modelId="{B6CA0D71-EA55-AB42-B9ED-C634B194F156}" type="pres">
      <dgm:prSet presAssocID="{7634E1C8-CC00-0B44-8FB2-A673152141D4}" presName="LevelTwoTextNode" presStyleLbl="node2" presStyleIdx="1" presStyleCnt="4">
        <dgm:presLayoutVars>
          <dgm:chPref val="3"/>
        </dgm:presLayoutVars>
      </dgm:prSet>
      <dgm:spPr/>
      <dgm:t>
        <a:bodyPr/>
        <a:lstStyle/>
        <a:p>
          <a:endParaRPr lang="en-US"/>
        </a:p>
      </dgm:t>
    </dgm:pt>
    <dgm:pt modelId="{359FB4FE-CCFE-FC4C-BF9D-0A7AE10B4539}" type="pres">
      <dgm:prSet presAssocID="{7634E1C8-CC00-0B44-8FB2-A673152141D4}" presName="level3hierChild" presStyleCnt="0"/>
      <dgm:spPr/>
    </dgm:pt>
    <dgm:pt modelId="{C6E667B4-AB81-7745-B9D4-3FF4A9EF862D}" type="pres">
      <dgm:prSet presAssocID="{3DB02A9A-4F83-C747-A8F5-05E285614D94}" presName="conn2-1" presStyleLbl="parChTrans1D2" presStyleIdx="2" presStyleCnt="4"/>
      <dgm:spPr/>
      <dgm:t>
        <a:bodyPr/>
        <a:lstStyle/>
        <a:p>
          <a:endParaRPr lang="en-US"/>
        </a:p>
      </dgm:t>
    </dgm:pt>
    <dgm:pt modelId="{F4038C1C-1AE8-7C49-B689-46D066BC7221}" type="pres">
      <dgm:prSet presAssocID="{3DB02A9A-4F83-C747-A8F5-05E285614D94}" presName="connTx" presStyleLbl="parChTrans1D2" presStyleIdx="2" presStyleCnt="4"/>
      <dgm:spPr/>
      <dgm:t>
        <a:bodyPr/>
        <a:lstStyle/>
        <a:p>
          <a:endParaRPr lang="en-US"/>
        </a:p>
      </dgm:t>
    </dgm:pt>
    <dgm:pt modelId="{67365D02-E264-A84C-B667-75E0FAEF13B4}" type="pres">
      <dgm:prSet presAssocID="{8F772AF9-B585-6847-BD13-62DD0713CBE2}" presName="root2" presStyleCnt="0"/>
      <dgm:spPr/>
    </dgm:pt>
    <dgm:pt modelId="{CF048E26-41A8-4B4B-BC54-6F3D8FD96C0E}" type="pres">
      <dgm:prSet presAssocID="{8F772AF9-B585-6847-BD13-62DD0713CBE2}" presName="LevelTwoTextNode" presStyleLbl="node2" presStyleIdx="2" presStyleCnt="4">
        <dgm:presLayoutVars>
          <dgm:chPref val="3"/>
        </dgm:presLayoutVars>
      </dgm:prSet>
      <dgm:spPr/>
      <dgm:t>
        <a:bodyPr/>
        <a:lstStyle/>
        <a:p>
          <a:endParaRPr lang="en-US"/>
        </a:p>
      </dgm:t>
    </dgm:pt>
    <dgm:pt modelId="{CF4D90CA-1EF4-E24C-8884-C27B98378206}" type="pres">
      <dgm:prSet presAssocID="{8F772AF9-B585-6847-BD13-62DD0713CBE2}" presName="level3hierChild" presStyleCnt="0"/>
      <dgm:spPr/>
    </dgm:pt>
    <dgm:pt modelId="{A1D57792-2095-5846-9492-6824EFF2B192}" type="pres">
      <dgm:prSet presAssocID="{DFAD01B9-580F-5247-8AC1-388B0F875FF2}" presName="conn2-1" presStyleLbl="parChTrans1D2" presStyleIdx="3" presStyleCnt="4"/>
      <dgm:spPr/>
      <dgm:t>
        <a:bodyPr/>
        <a:lstStyle/>
        <a:p>
          <a:endParaRPr lang="en-US"/>
        </a:p>
      </dgm:t>
    </dgm:pt>
    <dgm:pt modelId="{9E8493EA-4407-2840-A13F-4C60F335ECC5}" type="pres">
      <dgm:prSet presAssocID="{DFAD01B9-580F-5247-8AC1-388B0F875FF2}" presName="connTx" presStyleLbl="parChTrans1D2" presStyleIdx="3" presStyleCnt="4"/>
      <dgm:spPr/>
      <dgm:t>
        <a:bodyPr/>
        <a:lstStyle/>
        <a:p>
          <a:endParaRPr lang="en-US"/>
        </a:p>
      </dgm:t>
    </dgm:pt>
    <dgm:pt modelId="{42B38672-81C3-D442-9C54-DB4B3B7E1E0C}" type="pres">
      <dgm:prSet presAssocID="{F9AB31DD-433D-F048-AF81-64432F01372C}" presName="root2" presStyleCnt="0"/>
      <dgm:spPr/>
    </dgm:pt>
    <dgm:pt modelId="{843443BF-ACF4-BE4D-8F83-125E5E182AEA}" type="pres">
      <dgm:prSet presAssocID="{F9AB31DD-433D-F048-AF81-64432F01372C}" presName="LevelTwoTextNode" presStyleLbl="node2" presStyleIdx="3" presStyleCnt="4">
        <dgm:presLayoutVars>
          <dgm:chPref val="3"/>
        </dgm:presLayoutVars>
      </dgm:prSet>
      <dgm:spPr/>
      <dgm:t>
        <a:bodyPr/>
        <a:lstStyle/>
        <a:p>
          <a:endParaRPr lang="en-US"/>
        </a:p>
      </dgm:t>
    </dgm:pt>
    <dgm:pt modelId="{837F3739-9265-E94B-9355-385E9A37C10E}" type="pres">
      <dgm:prSet presAssocID="{F9AB31DD-433D-F048-AF81-64432F01372C}" presName="level3hierChild" presStyleCnt="0"/>
      <dgm:spPr/>
    </dgm:pt>
  </dgm:ptLst>
  <dgm:cxnLst>
    <dgm:cxn modelId="{1E780BCD-B5B4-C945-9F1A-9F75FF9EBA9E}" type="presOf" srcId="{DFAD01B9-580F-5247-8AC1-388B0F875FF2}" destId="{A1D57792-2095-5846-9492-6824EFF2B192}" srcOrd="0" destOrd="0" presId="urn:microsoft.com/office/officeart/2005/8/layout/hierarchy2"/>
    <dgm:cxn modelId="{218A7317-05D9-F44A-8D9A-B96289688F3F}" type="presOf" srcId="{3DB02A9A-4F83-C747-A8F5-05E285614D94}" destId="{F4038C1C-1AE8-7C49-B689-46D066BC7221}" srcOrd="1" destOrd="0" presId="urn:microsoft.com/office/officeart/2005/8/layout/hierarchy2"/>
    <dgm:cxn modelId="{D475A94A-21DE-A54E-BD75-3DCEB0F3E626}" srcId="{C85F39B8-5F72-724E-9F04-415F82A8E5E0}" destId="{7634E1C8-CC00-0B44-8FB2-A673152141D4}" srcOrd="1" destOrd="0" parTransId="{983687CC-8209-4444-A4CE-3FE4A416002D}" sibTransId="{FBC929C0-94B0-AB4C-9179-3705FEB76A89}"/>
    <dgm:cxn modelId="{4AC6619A-FCD0-6446-8728-63BF768F466B}" type="presOf" srcId="{E40F1A7E-33EA-6141-9C2D-B5FF44DDED87}" destId="{7DAE5B87-0C5A-2F48-B865-83B276F660DE}" srcOrd="0" destOrd="0" presId="urn:microsoft.com/office/officeart/2005/8/layout/hierarchy2"/>
    <dgm:cxn modelId="{B57D2CFA-A41E-7D4C-A263-EE8FAC999673}" srcId="{C85F39B8-5F72-724E-9F04-415F82A8E5E0}" destId="{E40F1A7E-33EA-6141-9C2D-B5FF44DDED87}" srcOrd="0" destOrd="0" parTransId="{8239F2DE-5627-B74A-8885-A7FE1BE574C9}" sibTransId="{6B045615-3404-CB43-8021-5A64FB19B3B6}"/>
    <dgm:cxn modelId="{F8A81263-1BE2-8249-93D7-8E7A3F8D8CF7}" type="presOf" srcId="{F9AB31DD-433D-F048-AF81-64432F01372C}" destId="{843443BF-ACF4-BE4D-8F83-125E5E182AEA}" srcOrd="0" destOrd="0" presId="urn:microsoft.com/office/officeart/2005/8/layout/hierarchy2"/>
    <dgm:cxn modelId="{E519D0B2-EE7C-134F-B8C1-A4D12FD9D7F8}" srcId="{A7D88CD6-A73E-104E-8A68-4B5AC89089A9}" destId="{C85F39B8-5F72-724E-9F04-415F82A8E5E0}" srcOrd="0" destOrd="0" parTransId="{ADD25E1E-9431-AB4C-8F36-4D9A258D7CAA}" sibTransId="{17C7E303-CF65-9648-8485-F10E8F388DE1}"/>
    <dgm:cxn modelId="{4DEB66DB-C2D1-1D4A-9913-F29245F18041}" type="presOf" srcId="{8239F2DE-5627-B74A-8885-A7FE1BE574C9}" destId="{B208E7CB-DBAC-C64C-B56D-B2218DC685FC}" srcOrd="1" destOrd="0" presId="urn:microsoft.com/office/officeart/2005/8/layout/hierarchy2"/>
    <dgm:cxn modelId="{EF4EE2F0-7448-6A4D-89C7-E24934018523}" type="presOf" srcId="{DFAD01B9-580F-5247-8AC1-388B0F875FF2}" destId="{9E8493EA-4407-2840-A13F-4C60F335ECC5}" srcOrd="1" destOrd="0" presId="urn:microsoft.com/office/officeart/2005/8/layout/hierarchy2"/>
    <dgm:cxn modelId="{30AF08F7-D27D-E84F-A991-15D0A7969DC8}" type="presOf" srcId="{7634E1C8-CC00-0B44-8FB2-A673152141D4}" destId="{B6CA0D71-EA55-AB42-B9ED-C634B194F156}" srcOrd="0" destOrd="0" presId="urn:microsoft.com/office/officeart/2005/8/layout/hierarchy2"/>
    <dgm:cxn modelId="{0C8C9558-0B69-3545-9984-3A2AD5AA36AE}" type="presOf" srcId="{8F772AF9-B585-6847-BD13-62DD0713CBE2}" destId="{CF048E26-41A8-4B4B-BC54-6F3D8FD96C0E}" srcOrd="0" destOrd="0" presId="urn:microsoft.com/office/officeart/2005/8/layout/hierarchy2"/>
    <dgm:cxn modelId="{94CE8B94-58DD-7143-9C8B-B727DAA79E54}" srcId="{C85F39B8-5F72-724E-9F04-415F82A8E5E0}" destId="{8F772AF9-B585-6847-BD13-62DD0713CBE2}" srcOrd="2" destOrd="0" parTransId="{3DB02A9A-4F83-C747-A8F5-05E285614D94}" sibTransId="{C75F9383-FECF-EE43-8A4D-9C61F88CC084}"/>
    <dgm:cxn modelId="{CCE26FF0-447C-E346-AFFB-61438701E2F3}" type="presOf" srcId="{983687CC-8209-4444-A4CE-3FE4A416002D}" destId="{F40F1BC5-68D5-9946-B143-33725720A9EE}" srcOrd="0" destOrd="0" presId="urn:microsoft.com/office/officeart/2005/8/layout/hierarchy2"/>
    <dgm:cxn modelId="{1EE6A3DE-9AFF-074F-AAE7-5A51A75468E8}" srcId="{C85F39B8-5F72-724E-9F04-415F82A8E5E0}" destId="{F9AB31DD-433D-F048-AF81-64432F01372C}" srcOrd="3" destOrd="0" parTransId="{DFAD01B9-580F-5247-8AC1-388B0F875FF2}" sibTransId="{7196CA16-161C-B34A-8979-800F1321DEA5}"/>
    <dgm:cxn modelId="{7E2C9B69-92AB-F741-82E0-D6ECAA230DDA}" type="presOf" srcId="{C85F39B8-5F72-724E-9F04-415F82A8E5E0}" destId="{F67CC832-6EF9-844C-888E-94C877F2DEEC}" srcOrd="0" destOrd="0" presId="urn:microsoft.com/office/officeart/2005/8/layout/hierarchy2"/>
    <dgm:cxn modelId="{2E1FD67F-CF23-C641-8071-7148BB86D1F3}" type="presOf" srcId="{3DB02A9A-4F83-C747-A8F5-05E285614D94}" destId="{C6E667B4-AB81-7745-B9D4-3FF4A9EF862D}" srcOrd="0" destOrd="0" presId="urn:microsoft.com/office/officeart/2005/8/layout/hierarchy2"/>
    <dgm:cxn modelId="{109C593B-71CA-B94E-BFF2-CCF4E67B5F25}" type="presOf" srcId="{A7D88CD6-A73E-104E-8A68-4B5AC89089A9}" destId="{4D805E8C-BD74-4F40-8D03-DE54AD91BCBA}" srcOrd="0" destOrd="0" presId="urn:microsoft.com/office/officeart/2005/8/layout/hierarchy2"/>
    <dgm:cxn modelId="{815C6E5F-017E-BC4F-AC8C-17F88C97E31D}" type="presOf" srcId="{983687CC-8209-4444-A4CE-3FE4A416002D}" destId="{0BD7272E-19F7-F647-9A41-38FDAD204349}" srcOrd="1" destOrd="0" presId="urn:microsoft.com/office/officeart/2005/8/layout/hierarchy2"/>
    <dgm:cxn modelId="{8D89A89B-B745-4548-821A-FB329D886E8C}" type="presOf" srcId="{8239F2DE-5627-B74A-8885-A7FE1BE574C9}" destId="{29C6C9CA-5C6B-6947-8EE7-00D9DE760C03}" srcOrd="0" destOrd="0" presId="urn:microsoft.com/office/officeart/2005/8/layout/hierarchy2"/>
    <dgm:cxn modelId="{553921B6-E6EC-5743-A92B-50DB5F95A5CC}" type="presParOf" srcId="{4D805E8C-BD74-4F40-8D03-DE54AD91BCBA}" destId="{CF54EE92-0CAA-EC45-92AA-2621173820EB}" srcOrd="0" destOrd="0" presId="urn:microsoft.com/office/officeart/2005/8/layout/hierarchy2"/>
    <dgm:cxn modelId="{B72391B1-6917-2D49-90C4-10052CF97771}" type="presParOf" srcId="{CF54EE92-0CAA-EC45-92AA-2621173820EB}" destId="{F67CC832-6EF9-844C-888E-94C877F2DEEC}" srcOrd="0" destOrd="0" presId="urn:microsoft.com/office/officeart/2005/8/layout/hierarchy2"/>
    <dgm:cxn modelId="{08DDC6FA-0810-0040-B943-4E153F6B281B}" type="presParOf" srcId="{CF54EE92-0CAA-EC45-92AA-2621173820EB}" destId="{D16E4705-0CA6-8342-BE90-DBF393558A0B}" srcOrd="1" destOrd="0" presId="urn:microsoft.com/office/officeart/2005/8/layout/hierarchy2"/>
    <dgm:cxn modelId="{146CAB31-4CAE-674C-8EF2-52C77C0DDCFA}" type="presParOf" srcId="{D16E4705-0CA6-8342-BE90-DBF393558A0B}" destId="{29C6C9CA-5C6B-6947-8EE7-00D9DE760C03}" srcOrd="0" destOrd="0" presId="urn:microsoft.com/office/officeart/2005/8/layout/hierarchy2"/>
    <dgm:cxn modelId="{F47EAE7A-A049-CD4D-AC2C-166DA9016871}" type="presParOf" srcId="{29C6C9CA-5C6B-6947-8EE7-00D9DE760C03}" destId="{B208E7CB-DBAC-C64C-B56D-B2218DC685FC}" srcOrd="0" destOrd="0" presId="urn:microsoft.com/office/officeart/2005/8/layout/hierarchy2"/>
    <dgm:cxn modelId="{EA9526EA-130E-544D-8447-D90AD801FE33}" type="presParOf" srcId="{D16E4705-0CA6-8342-BE90-DBF393558A0B}" destId="{02D85E3D-5BB7-4C42-993B-F37F75186F83}" srcOrd="1" destOrd="0" presId="urn:microsoft.com/office/officeart/2005/8/layout/hierarchy2"/>
    <dgm:cxn modelId="{6CD5AFC1-B18E-C945-83D1-B0FF45F0FBA0}" type="presParOf" srcId="{02D85E3D-5BB7-4C42-993B-F37F75186F83}" destId="{7DAE5B87-0C5A-2F48-B865-83B276F660DE}" srcOrd="0" destOrd="0" presId="urn:microsoft.com/office/officeart/2005/8/layout/hierarchy2"/>
    <dgm:cxn modelId="{A997182C-8294-FC4C-B79B-6DFC67B833DD}" type="presParOf" srcId="{02D85E3D-5BB7-4C42-993B-F37F75186F83}" destId="{C17DC0BC-71F7-4D4E-A7D1-A466AEF59698}" srcOrd="1" destOrd="0" presId="urn:microsoft.com/office/officeart/2005/8/layout/hierarchy2"/>
    <dgm:cxn modelId="{899984E9-DC10-434A-B6EC-C999D13D56EE}" type="presParOf" srcId="{D16E4705-0CA6-8342-BE90-DBF393558A0B}" destId="{F40F1BC5-68D5-9946-B143-33725720A9EE}" srcOrd="2" destOrd="0" presId="urn:microsoft.com/office/officeart/2005/8/layout/hierarchy2"/>
    <dgm:cxn modelId="{D227D7D2-B98E-6E4F-9473-937C10C60CAA}" type="presParOf" srcId="{F40F1BC5-68D5-9946-B143-33725720A9EE}" destId="{0BD7272E-19F7-F647-9A41-38FDAD204349}" srcOrd="0" destOrd="0" presId="urn:microsoft.com/office/officeart/2005/8/layout/hierarchy2"/>
    <dgm:cxn modelId="{7B8831BE-8791-B144-9A6D-3CEBDE33ABE5}" type="presParOf" srcId="{D16E4705-0CA6-8342-BE90-DBF393558A0B}" destId="{8C264060-4CD9-A940-8EB8-CC42BE04E55F}" srcOrd="3" destOrd="0" presId="urn:microsoft.com/office/officeart/2005/8/layout/hierarchy2"/>
    <dgm:cxn modelId="{7A79809E-918B-8D47-B7DD-BB6318CEF99B}" type="presParOf" srcId="{8C264060-4CD9-A940-8EB8-CC42BE04E55F}" destId="{B6CA0D71-EA55-AB42-B9ED-C634B194F156}" srcOrd="0" destOrd="0" presId="urn:microsoft.com/office/officeart/2005/8/layout/hierarchy2"/>
    <dgm:cxn modelId="{6279D9DC-FB52-EC4B-B8DA-332155542DCC}" type="presParOf" srcId="{8C264060-4CD9-A940-8EB8-CC42BE04E55F}" destId="{359FB4FE-CCFE-FC4C-BF9D-0A7AE10B4539}" srcOrd="1" destOrd="0" presId="urn:microsoft.com/office/officeart/2005/8/layout/hierarchy2"/>
    <dgm:cxn modelId="{78CCFE3E-6E60-334F-AF6B-494F583BA1C4}" type="presParOf" srcId="{D16E4705-0CA6-8342-BE90-DBF393558A0B}" destId="{C6E667B4-AB81-7745-B9D4-3FF4A9EF862D}" srcOrd="4" destOrd="0" presId="urn:microsoft.com/office/officeart/2005/8/layout/hierarchy2"/>
    <dgm:cxn modelId="{8C2C37FD-BF62-A340-8362-84CEE2D81F1F}" type="presParOf" srcId="{C6E667B4-AB81-7745-B9D4-3FF4A9EF862D}" destId="{F4038C1C-1AE8-7C49-B689-46D066BC7221}" srcOrd="0" destOrd="0" presId="urn:microsoft.com/office/officeart/2005/8/layout/hierarchy2"/>
    <dgm:cxn modelId="{CE8377BC-5570-F848-9177-FFEECB1BE125}" type="presParOf" srcId="{D16E4705-0CA6-8342-BE90-DBF393558A0B}" destId="{67365D02-E264-A84C-B667-75E0FAEF13B4}" srcOrd="5" destOrd="0" presId="urn:microsoft.com/office/officeart/2005/8/layout/hierarchy2"/>
    <dgm:cxn modelId="{DDB693B8-D9BF-304E-8FAD-472583D334DA}" type="presParOf" srcId="{67365D02-E264-A84C-B667-75E0FAEF13B4}" destId="{CF048E26-41A8-4B4B-BC54-6F3D8FD96C0E}" srcOrd="0" destOrd="0" presId="urn:microsoft.com/office/officeart/2005/8/layout/hierarchy2"/>
    <dgm:cxn modelId="{34EC11E1-4D53-6D4A-84A3-1B2B7B8B7932}" type="presParOf" srcId="{67365D02-E264-A84C-B667-75E0FAEF13B4}" destId="{CF4D90CA-1EF4-E24C-8884-C27B98378206}" srcOrd="1" destOrd="0" presId="urn:microsoft.com/office/officeart/2005/8/layout/hierarchy2"/>
    <dgm:cxn modelId="{F94928D4-0FC2-354F-8645-918D797EBA01}" type="presParOf" srcId="{D16E4705-0CA6-8342-BE90-DBF393558A0B}" destId="{A1D57792-2095-5846-9492-6824EFF2B192}" srcOrd="6" destOrd="0" presId="urn:microsoft.com/office/officeart/2005/8/layout/hierarchy2"/>
    <dgm:cxn modelId="{4E21D12E-1DD1-F044-A4E6-BA2BF1B96037}" type="presParOf" srcId="{A1D57792-2095-5846-9492-6824EFF2B192}" destId="{9E8493EA-4407-2840-A13F-4C60F335ECC5}" srcOrd="0" destOrd="0" presId="urn:microsoft.com/office/officeart/2005/8/layout/hierarchy2"/>
    <dgm:cxn modelId="{545524F3-A0DF-1541-A86F-8AD48FBB25E3}" type="presParOf" srcId="{D16E4705-0CA6-8342-BE90-DBF393558A0B}" destId="{42B38672-81C3-D442-9C54-DB4B3B7E1E0C}" srcOrd="7" destOrd="0" presId="urn:microsoft.com/office/officeart/2005/8/layout/hierarchy2"/>
    <dgm:cxn modelId="{11D8B586-4972-9E40-BFC6-9A52B9A9CBFE}" type="presParOf" srcId="{42B38672-81C3-D442-9C54-DB4B3B7E1E0C}" destId="{843443BF-ACF4-BE4D-8F83-125E5E182AEA}" srcOrd="0" destOrd="0" presId="urn:microsoft.com/office/officeart/2005/8/layout/hierarchy2"/>
    <dgm:cxn modelId="{863151F2-8956-574E-9CB5-DC18C187737B}" type="presParOf" srcId="{42B38672-81C3-D442-9C54-DB4B3B7E1E0C}" destId="{837F3739-9265-E94B-9355-385E9A37C10E}" srcOrd="1" destOrd="0" presId="urn:microsoft.com/office/officeart/2005/8/layout/hierarchy2"/>
  </dgm:cxnLst>
  <dgm:bg/>
  <dgm:whole/>
  <dgm:extLst>
    <a:ext uri="http://schemas.microsoft.com/office/drawing/2008/diagram">
      <dsp:dataModelExt xmlns:dsp="http://schemas.microsoft.com/office/drawing/2008/diagram" xmlns="" relId="rId12"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C8908DCF-BEA6-744F-9DAE-6CC365523F2B}" type="doc">
      <dgm:prSet loTypeId="urn:microsoft.com/office/officeart/2005/8/layout/radial1" loCatId="relationship" qsTypeId="urn:microsoft.com/office/officeart/2005/8/quickstyle/simple4" qsCatId="simple" csTypeId="urn:microsoft.com/office/officeart/2005/8/colors/accent1_2" csCatId="accent1" phldr="1"/>
      <dgm:spPr/>
      <dgm:t>
        <a:bodyPr/>
        <a:lstStyle/>
        <a:p>
          <a:endParaRPr lang="en-US"/>
        </a:p>
      </dgm:t>
    </dgm:pt>
    <dgm:pt modelId="{65F14F96-0FC5-FE4F-8318-94932CA480B7}">
      <dgm:prSet phldrT="[Text]"/>
      <dgm:spPr>
        <a:solidFill>
          <a:schemeClr val="tx2">
            <a:lumMod val="20000"/>
            <a:lumOff val="80000"/>
          </a:schemeClr>
        </a:solidFill>
        <a:ln w="19050">
          <a:solidFill>
            <a:schemeClr val="tx1"/>
          </a:solidFill>
        </a:ln>
      </dgm:spPr>
      <dgm:t>
        <a:bodyPr/>
        <a:lstStyle/>
        <a:p>
          <a:r>
            <a:rPr lang="en-US" dirty="0" smtClean="0">
              <a:hlinkClick xmlns:r="http://schemas.openxmlformats.org/officeDocument/2006/relationships" r:id="rId1" action="ppaction://hlinksldjump"/>
            </a:rPr>
            <a:t>Menu (Home)</a:t>
          </a:r>
          <a:endParaRPr lang="en-US" dirty="0"/>
        </a:p>
      </dgm:t>
    </dgm:pt>
    <dgm:pt modelId="{A717C5BB-B960-B244-BA07-54EAB19C7268}" type="parTrans" cxnId="{96B00134-48F4-1346-A380-04366D01B61C}">
      <dgm:prSet/>
      <dgm:spPr/>
      <dgm:t>
        <a:bodyPr/>
        <a:lstStyle/>
        <a:p>
          <a:endParaRPr lang="en-US"/>
        </a:p>
      </dgm:t>
    </dgm:pt>
    <dgm:pt modelId="{D0BC7F8D-4C3C-4543-B5CB-CE5F16145CAD}" type="sibTrans" cxnId="{96B00134-48F4-1346-A380-04366D01B61C}">
      <dgm:prSet/>
      <dgm:spPr/>
      <dgm:t>
        <a:bodyPr/>
        <a:lstStyle/>
        <a:p>
          <a:endParaRPr lang="en-US"/>
        </a:p>
      </dgm:t>
    </dgm:pt>
    <dgm:pt modelId="{5475DDD3-6094-254A-A5FC-1E8CAFC445F3}">
      <dgm:prSet phldrT="[Text]"/>
      <dgm:spPr>
        <a:solidFill>
          <a:schemeClr val="tx2">
            <a:lumMod val="20000"/>
            <a:lumOff val="80000"/>
          </a:schemeClr>
        </a:solidFill>
      </dgm:spPr>
      <dgm:t>
        <a:bodyPr/>
        <a:lstStyle/>
        <a:p>
          <a:r>
            <a:rPr lang="en-US" dirty="0" smtClean="0">
              <a:hlinkClick xmlns:r="http://schemas.openxmlformats.org/officeDocument/2006/relationships" r:id="rId2" action="ppaction://hlinksldjump"/>
            </a:rPr>
            <a:t>About the Database</a:t>
          </a:r>
          <a:endParaRPr lang="en-US" dirty="0"/>
        </a:p>
      </dgm:t>
    </dgm:pt>
    <dgm:pt modelId="{E456EA6D-0888-8043-B700-1E951321EA3E}" type="parTrans" cxnId="{8A018FA2-B448-BB4F-B313-438A79581C0C}">
      <dgm:prSet/>
      <dgm:spPr/>
      <dgm:t>
        <a:bodyPr/>
        <a:lstStyle/>
        <a:p>
          <a:endParaRPr lang="en-US"/>
        </a:p>
      </dgm:t>
    </dgm:pt>
    <dgm:pt modelId="{314AB2C7-1949-A947-9740-08067593535A}" type="sibTrans" cxnId="{8A018FA2-B448-BB4F-B313-438A79581C0C}">
      <dgm:prSet/>
      <dgm:spPr/>
      <dgm:t>
        <a:bodyPr/>
        <a:lstStyle/>
        <a:p>
          <a:endParaRPr lang="en-US"/>
        </a:p>
      </dgm:t>
    </dgm:pt>
    <dgm:pt modelId="{36F62C34-D41E-7448-96D1-7936C583CA64}">
      <dgm:prSet phldrT="[Text]"/>
      <dgm:spPr>
        <a:solidFill>
          <a:schemeClr val="tx2">
            <a:lumMod val="20000"/>
            <a:lumOff val="80000"/>
          </a:schemeClr>
        </a:solidFill>
      </dgm:spPr>
      <dgm:t>
        <a:bodyPr/>
        <a:lstStyle/>
        <a:p>
          <a:r>
            <a:rPr lang="en-US" dirty="0" smtClean="0">
              <a:hlinkClick xmlns:r="http://schemas.openxmlformats.org/officeDocument/2006/relationships" r:id="rId3" action="ppaction://hlinksldjump"/>
            </a:rPr>
            <a:t>About the Fields</a:t>
          </a:r>
          <a:endParaRPr lang="en-US" dirty="0"/>
        </a:p>
      </dgm:t>
    </dgm:pt>
    <dgm:pt modelId="{3EB46EF4-49E2-6946-9009-E860D681FC7B}" type="parTrans" cxnId="{B22D4F0C-02C0-F443-BDA4-DFA6C202BC3C}">
      <dgm:prSet/>
      <dgm:spPr/>
      <dgm:t>
        <a:bodyPr/>
        <a:lstStyle/>
        <a:p>
          <a:endParaRPr lang="en-US"/>
        </a:p>
      </dgm:t>
    </dgm:pt>
    <dgm:pt modelId="{2714F4AD-D5DF-7141-BBF2-ABF6E58E8A4E}" type="sibTrans" cxnId="{B22D4F0C-02C0-F443-BDA4-DFA6C202BC3C}">
      <dgm:prSet/>
      <dgm:spPr/>
      <dgm:t>
        <a:bodyPr/>
        <a:lstStyle/>
        <a:p>
          <a:endParaRPr lang="en-US"/>
        </a:p>
      </dgm:t>
    </dgm:pt>
    <dgm:pt modelId="{645DE1FB-8B78-6546-B0D4-A44286077214}">
      <dgm:prSet phldrT="[Text]"/>
      <dgm:spPr>
        <a:solidFill>
          <a:schemeClr val="tx2">
            <a:lumMod val="20000"/>
            <a:lumOff val="80000"/>
          </a:schemeClr>
        </a:solidFill>
      </dgm:spPr>
      <dgm:t>
        <a:bodyPr/>
        <a:lstStyle/>
        <a:p>
          <a:r>
            <a:rPr lang="en-US" dirty="0" smtClean="0">
              <a:hlinkClick xmlns:r="http://schemas.openxmlformats.org/officeDocument/2006/relationships" r:id="rId4" action="ppaction://hlinksldjump"/>
            </a:rPr>
            <a:t>Examples</a:t>
          </a:r>
          <a:endParaRPr lang="en-US" dirty="0"/>
        </a:p>
      </dgm:t>
    </dgm:pt>
    <dgm:pt modelId="{86E79CF2-1798-8141-8F5D-10A649E1A0AE}" type="parTrans" cxnId="{363288AE-BA41-4A4B-B04E-304862D3E2B9}">
      <dgm:prSet/>
      <dgm:spPr/>
      <dgm:t>
        <a:bodyPr/>
        <a:lstStyle/>
        <a:p>
          <a:endParaRPr lang="en-US"/>
        </a:p>
      </dgm:t>
    </dgm:pt>
    <dgm:pt modelId="{33F6C0B5-6CC6-614F-808F-34D5FC2BAA69}" type="sibTrans" cxnId="{363288AE-BA41-4A4B-B04E-304862D3E2B9}">
      <dgm:prSet/>
      <dgm:spPr/>
      <dgm:t>
        <a:bodyPr/>
        <a:lstStyle/>
        <a:p>
          <a:endParaRPr lang="en-US"/>
        </a:p>
      </dgm:t>
    </dgm:pt>
    <dgm:pt modelId="{D4439C3F-BDF7-7945-8D03-612B422C82FA}">
      <dgm:prSet phldrT="[Text]"/>
      <dgm:spPr>
        <a:solidFill>
          <a:schemeClr val="tx2">
            <a:lumMod val="20000"/>
            <a:lumOff val="80000"/>
          </a:schemeClr>
        </a:solidFill>
        <a:ln w="19050" cmpd="sng">
          <a:solidFill>
            <a:schemeClr val="tx1"/>
          </a:solidFill>
        </a:ln>
      </dgm:spPr>
      <dgm:t>
        <a:bodyPr/>
        <a:lstStyle/>
        <a:p>
          <a:r>
            <a:rPr lang="en-US" dirty="0" smtClean="0">
              <a:solidFill>
                <a:schemeClr val="tx1"/>
              </a:solidFill>
            </a:rPr>
            <a:t>How To</a:t>
          </a:r>
          <a:endParaRPr lang="en-US" dirty="0">
            <a:solidFill>
              <a:schemeClr val="tx1"/>
            </a:solidFill>
          </a:endParaRPr>
        </a:p>
      </dgm:t>
    </dgm:pt>
    <dgm:pt modelId="{B4020F18-75A7-604B-B3AD-648F38874E75}" type="parTrans" cxnId="{45594597-4A37-654A-B3D6-C8F1CDFE29DC}">
      <dgm:prSet/>
      <dgm:spPr/>
      <dgm:t>
        <a:bodyPr/>
        <a:lstStyle/>
        <a:p>
          <a:endParaRPr lang="en-US"/>
        </a:p>
      </dgm:t>
    </dgm:pt>
    <dgm:pt modelId="{BD45A292-E11C-0C40-99CA-A890FE20D7B9}" type="sibTrans" cxnId="{45594597-4A37-654A-B3D6-C8F1CDFE29DC}">
      <dgm:prSet/>
      <dgm:spPr/>
      <dgm:t>
        <a:bodyPr/>
        <a:lstStyle/>
        <a:p>
          <a:endParaRPr lang="en-US"/>
        </a:p>
      </dgm:t>
    </dgm:pt>
    <dgm:pt modelId="{24A968BE-F94F-D346-95AE-447780E9C48C}">
      <dgm:prSet phldrT="[Text]"/>
      <dgm:spPr>
        <a:solidFill>
          <a:schemeClr val="tx2">
            <a:lumMod val="20000"/>
            <a:lumOff val="80000"/>
          </a:schemeClr>
        </a:solidFill>
      </dgm:spPr>
      <dgm:t>
        <a:bodyPr/>
        <a:lstStyle/>
        <a:p>
          <a:r>
            <a:rPr lang="en-US" dirty="0" smtClean="0">
              <a:hlinkClick xmlns:r="http://schemas.openxmlformats.org/officeDocument/2006/relationships" r:id="rId5" action="ppaction://hlinksldjump"/>
            </a:rPr>
            <a:t>Practice Exercises</a:t>
          </a:r>
          <a:endParaRPr lang="en-US" dirty="0"/>
        </a:p>
      </dgm:t>
    </dgm:pt>
    <dgm:pt modelId="{D20E7D51-7E50-0C45-9B37-B31FBC41C317}" type="parTrans" cxnId="{C5BB6A7E-1E45-E44F-8DC0-BF769F6EC44A}">
      <dgm:prSet/>
      <dgm:spPr/>
      <dgm:t>
        <a:bodyPr/>
        <a:lstStyle/>
        <a:p>
          <a:endParaRPr lang="en-US"/>
        </a:p>
      </dgm:t>
    </dgm:pt>
    <dgm:pt modelId="{15EAF94E-2EB8-2545-8811-EAAE10AD5E77}" type="sibTrans" cxnId="{C5BB6A7E-1E45-E44F-8DC0-BF769F6EC44A}">
      <dgm:prSet/>
      <dgm:spPr/>
      <dgm:t>
        <a:bodyPr/>
        <a:lstStyle/>
        <a:p>
          <a:endParaRPr lang="en-US"/>
        </a:p>
      </dgm:t>
    </dgm:pt>
    <dgm:pt modelId="{9323AFD5-7EEF-6B40-8ACD-440243537CBA}">
      <dgm:prSet phldrT="[Text]"/>
      <dgm:spPr>
        <a:solidFill>
          <a:schemeClr val="tx2">
            <a:lumMod val="20000"/>
            <a:lumOff val="80000"/>
          </a:schemeClr>
        </a:solidFill>
      </dgm:spPr>
      <dgm:t>
        <a:bodyPr/>
        <a:lstStyle/>
        <a:p>
          <a:r>
            <a:rPr lang="en-US" dirty="0" smtClean="0">
              <a:hlinkClick xmlns:r="http://schemas.openxmlformats.org/officeDocument/2006/relationships" r:id="rId6" action="ppaction://hlinksldjump"/>
            </a:rPr>
            <a:t>Map</a:t>
          </a:r>
          <a:endParaRPr lang="en-US" dirty="0"/>
        </a:p>
      </dgm:t>
    </dgm:pt>
    <dgm:pt modelId="{22BFE3FB-E60B-D949-BE72-C80D11188AA6}" type="parTrans" cxnId="{138F8942-E048-454D-8D42-CE6617D10FAC}">
      <dgm:prSet/>
      <dgm:spPr/>
      <dgm:t>
        <a:bodyPr/>
        <a:lstStyle/>
        <a:p>
          <a:endParaRPr lang="en-US"/>
        </a:p>
      </dgm:t>
    </dgm:pt>
    <dgm:pt modelId="{C59C1810-7A03-EA4F-B523-332A8D5D5D06}" type="sibTrans" cxnId="{138F8942-E048-454D-8D42-CE6617D10FAC}">
      <dgm:prSet/>
      <dgm:spPr/>
      <dgm:t>
        <a:bodyPr/>
        <a:lstStyle/>
        <a:p>
          <a:endParaRPr lang="en-US"/>
        </a:p>
      </dgm:t>
    </dgm:pt>
    <dgm:pt modelId="{ACCE6292-7730-2E49-B7B9-A84710782E4C}" type="pres">
      <dgm:prSet presAssocID="{C8908DCF-BEA6-744F-9DAE-6CC365523F2B}" presName="cycle" presStyleCnt="0">
        <dgm:presLayoutVars>
          <dgm:chMax val="1"/>
          <dgm:dir/>
          <dgm:animLvl val="ctr"/>
          <dgm:resizeHandles val="exact"/>
        </dgm:presLayoutVars>
      </dgm:prSet>
      <dgm:spPr/>
      <dgm:t>
        <a:bodyPr/>
        <a:lstStyle/>
        <a:p>
          <a:endParaRPr lang="en-US"/>
        </a:p>
      </dgm:t>
    </dgm:pt>
    <dgm:pt modelId="{5D9DCD15-AB4F-4D42-AB33-D36814A238AF}" type="pres">
      <dgm:prSet presAssocID="{65F14F96-0FC5-FE4F-8318-94932CA480B7}" presName="centerShape" presStyleLbl="node0" presStyleIdx="0" presStyleCnt="1" custScaleX="80492" custScaleY="82943"/>
      <dgm:spPr/>
      <dgm:t>
        <a:bodyPr/>
        <a:lstStyle/>
        <a:p>
          <a:endParaRPr lang="en-US"/>
        </a:p>
      </dgm:t>
    </dgm:pt>
    <dgm:pt modelId="{1F5406DA-1B15-B548-9CEB-46E5D8FB3E0E}" type="pres">
      <dgm:prSet presAssocID="{E456EA6D-0888-8043-B700-1E951321EA3E}" presName="Name9" presStyleLbl="parChTrans1D2" presStyleIdx="0" presStyleCnt="6"/>
      <dgm:spPr/>
      <dgm:t>
        <a:bodyPr/>
        <a:lstStyle/>
        <a:p>
          <a:endParaRPr lang="en-US"/>
        </a:p>
      </dgm:t>
    </dgm:pt>
    <dgm:pt modelId="{4D29BE30-E426-7A46-9C3A-B12CCD07E274}" type="pres">
      <dgm:prSet presAssocID="{E456EA6D-0888-8043-B700-1E951321EA3E}" presName="connTx" presStyleLbl="parChTrans1D2" presStyleIdx="0" presStyleCnt="6"/>
      <dgm:spPr/>
      <dgm:t>
        <a:bodyPr/>
        <a:lstStyle/>
        <a:p>
          <a:endParaRPr lang="en-US"/>
        </a:p>
      </dgm:t>
    </dgm:pt>
    <dgm:pt modelId="{F89B17DD-2264-144C-A5A3-E4C8A40BEA92}" type="pres">
      <dgm:prSet presAssocID="{5475DDD3-6094-254A-A5FC-1E8CAFC445F3}" presName="node" presStyleLbl="node1" presStyleIdx="0" presStyleCnt="6">
        <dgm:presLayoutVars>
          <dgm:bulletEnabled val="1"/>
        </dgm:presLayoutVars>
      </dgm:prSet>
      <dgm:spPr/>
      <dgm:t>
        <a:bodyPr/>
        <a:lstStyle/>
        <a:p>
          <a:endParaRPr lang="en-US"/>
        </a:p>
      </dgm:t>
    </dgm:pt>
    <dgm:pt modelId="{D8F76036-72AD-FF48-ADD9-9891E9B18CBE}" type="pres">
      <dgm:prSet presAssocID="{3EB46EF4-49E2-6946-9009-E860D681FC7B}" presName="Name9" presStyleLbl="parChTrans1D2" presStyleIdx="1" presStyleCnt="6"/>
      <dgm:spPr/>
      <dgm:t>
        <a:bodyPr/>
        <a:lstStyle/>
        <a:p>
          <a:endParaRPr lang="en-US"/>
        </a:p>
      </dgm:t>
    </dgm:pt>
    <dgm:pt modelId="{641EB73B-6C93-BA48-89E1-28059328C26F}" type="pres">
      <dgm:prSet presAssocID="{3EB46EF4-49E2-6946-9009-E860D681FC7B}" presName="connTx" presStyleLbl="parChTrans1D2" presStyleIdx="1" presStyleCnt="6"/>
      <dgm:spPr/>
      <dgm:t>
        <a:bodyPr/>
        <a:lstStyle/>
        <a:p>
          <a:endParaRPr lang="en-US"/>
        </a:p>
      </dgm:t>
    </dgm:pt>
    <dgm:pt modelId="{BD157459-5814-C245-8F8D-1B26A22300AD}" type="pres">
      <dgm:prSet presAssocID="{36F62C34-D41E-7448-96D1-7936C583CA64}" presName="node" presStyleLbl="node1" presStyleIdx="1" presStyleCnt="6">
        <dgm:presLayoutVars>
          <dgm:bulletEnabled val="1"/>
        </dgm:presLayoutVars>
      </dgm:prSet>
      <dgm:spPr/>
      <dgm:t>
        <a:bodyPr/>
        <a:lstStyle/>
        <a:p>
          <a:endParaRPr lang="en-US"/>
        </a:p>
      </dgm:t>
    </dgm:pt>
    <dgm:pt modelId="{9632E88D-A368-CE4A-A40B-69D511A9915A}" type="pres">
      <dgm:prSet presAssocID="{86E79CF2-1798-8141-8F5D-10A649E1A0AE}" presName="Name9" presStyleLbl="parChTrans1D2" presStyleIdx="2" presStyleCnt="6"/>
      <dgm:spPr/>
      <dgm:t>
        <a:bodyPr/>
        <a:lstStyle/>
        <a:p>
          <a:endParaRPr lang="en-US"/>
        </a:p>
      </dgm:t>
    </dgm:pt>
    <dgm:pt modelId="{0F3890A6-949A-0E4B-93D0-5EFB03FC9DB8}" type="pres">
      <dgm:prSet presAssocID="{86E79CF2-1798-8141-8F5D-10A649E1A0AE}" presName="connTx" presStyleLbl="parChTrans1D2" presStyleIdx="2" presStyleCnt="6"/>
      <dgm:spPr/>
      <dgm:t>
        <a:bodyPr/>
        <a:lstStyle/>
        <a:p>
          <a:endParaRPr lang="en-US"/>
        </a:p>
      </dgm:t>
    </dgm:pt>
    <dgm:pt modelId="{166EB1AD-95CE-784A-9E30-9B23E2FF64C6}" type="pres">
      <dgm:prSet presAssocID="{645DE1FB-8B78-6546-B0D4-A44286077214}" presName="node" presStyleLbl="node1" presStyleIdx="2" presStyleCnt="6">
        <dgm:presLayoutVars>
          <dgm:bulletEnabled val="1"/>
        </dgm:presLayoutVars>
      </dgm:prSet>
      <dgm:spPr/>
      <dgm:t>
        <a:bodyPr/>
        <a:lstStyle/>
        <a:p>
          <a:endParaRPr lang="en-US"/>
        </a:p>
      </dgm:t>
    </dgm:pt>
    <dgm:pt modelId="{2C01880D-89F9-AC41-884A-E3A9A2A2EF57}" type="pres">
      <dgm:prSet presAssocID="{B4020F18-75A7-604B-B3AD-648F38874E75}" presName="Name9" presStyleLbl="parChTrans1D2" presStyleIdx="3" presStyleCnt="6"/>
      <dgm:spPr/>
      <dgm:t>
        <a:bodyPr/>
        <a:lstStyle/>
        <a:p>
          <a:endParaRPr lang="en-US"/>
        </a:p>
      </dgm:t>
    </dgm:pt>
    <dgm:pt modelId="{1B4307EF-AD1B-5F4F-8B24-0A6C85C4CD20}" type="pres">
      <dgm:prSet presAssocID="{B4020F18-75A7-604B-B3AD-648F38874E75}" presName="connTx" presStyleLbl="parChTrans1D2" presStyleIdx="3" presStyleCnt="6"/>
      <dgm:spPr/>
      <dgm:t>
        <a:bodyPr/>
        <a:lstStyle/>
        <a:p>
          <a:endParaRPr lang="en-US"/>
        </a:p>
      </dgm:t>
    </dgm:pt>
    <dgm:pt modelId="{FC8AB668-3645-724C-B2A4-80EB161070E5}" type="pres">
      <dgm:prSet presAssocID="{D4439C3F-BDF7-7945-8D03-612B422C82FA}" presName="node" presStyleLbl="node1" presStyleIdx="3" presStyleCnt="6">
        <dgm:presLayoutVars>
          <dgm:bulletEnabled val="1"/>
        </dgm:presLayoutVars>
      </dgm:prSet>
      <dgm:spPr/>
      <dgm:t>
        <a:bodyPr/>
        <a:lstStyle/>
        <a:p>
          <a:endParaRPr lang="en-US"/>
        </a:p>
      </dgm:t>
    </dgm:pt>
    <dgm:pt modelId="{5DC3B0F0-53F7-2543-8982-D1CAAF5AEA95}" type="pres">
      <dgm:prSet presAssocID="{D20E7D51-7E50-0C45-9B37-B31FBC41C317}" presName="Name9" presStyleLbl="parChTrans1D2" presStyleIdx="4" presStyleCnt="6"/>
      <dgm:spPr/>
      <dgm:t>
        <a:bodyPr/>
        <a:lstStyle/>
        <a:p>
          <a:endParaRPr lang="en-US"/>
        </a:p>
      </dgm:t>
    </dgm:pt>
    <dgm:pt modelId="{86FC38C0-DC7B-AC4C-A536-8BC63275A2F0}" type="pres">
      <dgm:prSet presAssocID="{D20E7D51-7E50-0C45-9B37-B31FBC41C317}" presName="connTx" presStyleLbl="parChTrans1D2" presStyleIdx="4" presStyleCnt="6"/>
      <dgm:spPr/>
      <dgm:t>
        <a:bodyPr/>
        <a:lstStyle/>
        <a:p>
          <a:endParaRPr lang="en-US"/>
        </a:p>
      </dgm:t>
    </dgm:pt>
    <dgm:pt modelId="{0201E4D9-E2E6-AD4C-9D82-A9DC6354B85B}" type="pres">
      <dgm:prSet presAssocID="{24A968BE-F94F-D346-95AE-447780E9C48C}" presName="node" presStyleLbl="node1" presStyleIdx="4" presStyleCnt="6">
        <dgm:presLayoutVars>
          <dgm:bulletEnabled val="1"/>
        </dgm:presLayoutVars>
      </dgm:prSet>
      <dgm:spPr/>
      <dgm:t>
        <a:bodyPr/>
        <a:lstStyle/>
        <a:p>
          <a:endParaRPr lang="en-US"/>
        </a:p>
      </dgm:t>
    </dgm:pt>
    <dgm:pt modelId="{21AF2CAE-BAF8-1A48-B9C4-72620D10DA52}" type="pres">
      <dgm:prSet presAssocID="{22BFE3FB-E60B-D949-BE72-C80D11188AA6}" presName="Name9" presStyleLbl="parChTrans1D2" presStyleIdx="5" presStyleCnt="6"/>
      <dgm:spPr/>
      <dgm:t>
        <a:bodyPr/>
        <a:lstStyle/>
        <a:p>
          <a:endParaRPr lang="en-US"/>
        </a:p>
      </dgm:t>
    </dgm:pt>
    <dgm:pt modelId="{0E97530C-D97E-E446-B681-E83389B9BD23}" type="pres">
      <dgm:prSet presAssocID="{22BFE3FB-E60B-D949-BE72-C80D11188AA6}" presName="connTx" presStyleLbl="parChTrans1D2" presStyleIdx="5" presStyleCnt="6"/>
      <dgm:spPr/>
      <dgm:t>
        <a:bodyPr/>
        <a:lstStyle/>
        <a:p>
          <a:endParaRPr lang="en-US"/>
        </a:p>
      </dgm:t>
    </dgm:pt>
    <dgm:pt modelId="{D54F811E-4FC9-9548-84DF-44E90C2243C5}" type="pres">
      <dgm:prSet presAssocID="{9323AFD5-7EEF-6B40-8ACD-440243537CBA}" presName="node" presStyleLbl="node1" presStyleIdx="5" presStyleCnt="6">
        <dgm:presLayoutVars>
          <dgm:bulletEnabled val="1"/>
        </dgm:presLayoutVars>
      </dgm:prSet>
      <dgm:spPr/>
      <dgm:t>
        <a:bodyPr/>
        <a:lstStyle/>
        <a:p>
          <a:endParaRPr lang="en-US"/>
        </a:p>
      </dgm:t>
    </dgm:pt>
  </dgm:ptLst>
  <dgm:cxnLst>
    <dgm:cxn modelId="{55E110AA-95EA-2C4C-BEF3-B2B1BC823FC6}" type="presOf" srcId="{86E79CF2-1798-8141-8F5D-10A649E1A0AE}" destId="{9632E88D-A368-CE4A-A40B-69D511A9915A}" srcOrd="0" destOrd="0" presId="urn:microsoft.com/office/officeart/2005/8/layout/radial1"/>
    <dgm:cxn modelId="{F79AEACB-B1F4-604E-8A0A-3E6177AB508C}" type="presOf" srcId="{E456EA6D-0888-8043-B700-1E951321EA3E}" destId="{4D29BE30-E426-7A46-9C3A-B12CCD07E274}" srcOrd="1" destOrd="0" presId="urn:microsoft.com/office/officeart/2005/8/layout/radial1"/>
    <dgm:cxn modelId="{1606FB18-7F8B-4548-B5BA-6FECA7892CF8}" type="presOf" srcId="{86E79CF2-1798-8141-8F5D-10A649E1A0AE}" destId="{0F3890A6-949A-0E4B-93D0-5EFB03FC9DB8}" srcOrd="1" destOrd="0" presId="urn:microsoft.com/office/officeart/2005/8/layout/radial1"/>
    <dgm:cxn modelId="{643A0D8B-75F8-0F47-B8CB-08C81F5E6B19}" type="presOf" srcId="{22BFE3FB-E60B-D949-BE72-C80D11188AA6}" destId="{21AF2CAE-BAF8-1A48-B9C4-72620D10DA52}" srcOrd="0" destOrd="0" presId="urn:microsoft.com/office/officeart/2005/8/layout/radial1"/>
    <dgm:cxn modelId="{8A018FA2-B448-BB4F-B313-438A79581C0C}" srcId="{65F14F96-0FC5-FE4F-8318-94932CA480B7}" destId="{5475DDD3-6094-254A-A5FC-1E8CAFC445F3}" srcOrd="0" destOrd="0" parTransId="{E456EA6D-0888-8043-B700-1E951321EA3E}" sibTransId="{314AB2C7-1949-A947-9740-08067593535A}"/>
    <dgm:cxn modelId="{94334558-2336-4E46-AC29-9C9A13DBE0CD}" type="presOf" srcId="{3EB46EF4-49E2-6946-9009-E860D681FC7B}" destId="{D8F76036-72AD-FF48-ADD9-9891E9B18CBE}" srcOrd="0" destOrd="0" presId="urn:microsoft.com/office/officeart/2005/8/layout/radial1"/>
    <dgm:cxn modelId="{B14A23CF-65D0-C94D-B91C-394B0285BCEF}" type="presOf" srcId="{24A968BE-F94F-D346-95AE-447780E9C48C}" destId="{0201E4D9-E2E6-AD4C-9D82-A9DC6354B85B}" srcOrd="0" destOrd="0" presId="urn:microsoft.com/office/officeart/2005/8/layout/radial1"/>
    <dgm:cxn modelId="{25CE8E1A-0337-E341-8A77-49080D2A2BFA}" type="presOf" srcId="{3EB46EF4-49E2-6946-9009-E860D681FC7B}" destId="{641EB73B-6C93-BA48-89E1-28059328C26F}" srcOrd="1" destOrd="0" presId="urn:microsoft.com/office/officeart/2005/8/layout/radial1"/>
    <dgm:cxn modelId="{6FD9E920-BC7A-AE49-8E4D-6B1FB274B9FA}" type="presOf" srcId="{B4020F18-75A7-604B-B3AD-648F38874E75}" destId="{2C01880D-89F9-AC41-884A-E3A9A2A2EF57}" srcOrd="0" destOrd="0" presId="urn:microsoft.com/office/officeart/2005/8/layout/radial1"/>
    <dgm:cxn modelId="{D73B8030-6675-1B41-B4FB-25B02C21DB58}" type="presOf" srcId="{C8908DCF-BEA6-744F-9DAE-6CC365523F2B}" destId="{ACCE6292-7730-2E49-B7B9-A84710782E4C}" srcOrd="0" destOrd="0" presId="urn:microsoft.com/office/officeart/2005/8/layout/radial1"/>
    <dgm:cxn modelId="{138F8942-E048-454D-8D42-CE6617D10FAC}" srcId="{65F14F96-0FC5-FE4F-8318-94932CA480B7}" destId="{9323AFD5-7EEF-6B40-8ACD-440243537CBA}" srcOrd="5" destOrd="0" parTransId="{22BFE3FB-E60B-D949-BE72-C80D11188AA6}" sibTransId="{C59C1810-7A03-EA4F-B523-332A8D5D5D06}"/>
    <dgm:cxn modelId="{4ABBC95E-711C-454F-81E8-8E04055ACEAE}" type="presOf" srcId="{36F62C34-D41E-7448-96D1-7936C583CA64}" destId="{BD157459-5814-C245-8F8D-1B26A22300AD}" srcOrd="0" destOrd="0" presId="urn:microsoft.com/office/officeart/2005/8/layout/radial1"/>
    <dgm:cxn modelId="{A1CE43E9-115C-6C49-A03C-CFB0CAF54ABF}" type="presOf" srcId="{D4439C3F-BDF7-7945-8D03-612B422C82FA}" destId="{FC8AB668-3645-724C-B2A4-80EB161070E5}" srcOrd="0" destOrd="0" presId="urn:microsoft.com/office/officeart/2005/8/layout/radial1"/>
    <dgm:cxn modelId="{96B00134-48F4-1346-A380-04366D01B61C}" srcId="{C8908DCF-BEA6-744F-9DAE-6CC365523F2B}" destId="{65F14F96-0FC5-FE4F-8318-94932CA480B7}" srcOrd="0" destOrd="0" parTransId="{A717C5BB-B960-B244-BA07-54EAB19C7268}" sibTransId="{D0BC7F8D-4C3C-4543-B5CB-CE5F16145CAD}"/>
    <dgm:cxn modelId="{EEA6FF8B-AC23-0D42-AE45-DCC84D765EDE}" type="presOf" srcId="{22BFE3FB-E60B-D949-BE72-C80D11188AA6}" destId="{0E97530C-D97E-E446-B681-E83389B9BD23}" srcOrd="1" destOrd="0" presId="urn:microsoft.com/office/officeart/2005/8/layout/radial1"/>
    <dgm:cxn modelId="{191DA51A-28DA-ED4E-A258-E88A6C219439}" type="presOf" srcId="{9323AFD5-7EEF-6B40-8ACD-440243537CBA}" destId="{D54F811E-4FC9-9548-84DF-44E90C2243C5}" srcOrd="0" destOrd="0" presId="urn:microsoft.com/office/officeart/2005/8/layout/radial1"/>
    <dgm:cxn modelId="{88A4E2AB-CD6A-814F-BD87-F17B398A494D}" type="presOf" srcId="{65F14F96-0FC5-FE4F-8318-94932CA480B7}" destId="{5D9DCD15-AB4F-4D42-AB33-D36814A238AF}" srcOrd="0" destOrd="0" presId="urn:microsoft.com/office/officeart/2005/8/layout/radial1"/>
    <dgm:cxn modelId="{363288AE-BA41-4A4B-B04E-304862D3E2B9}" srcId="{65F14F96-0FC5-FE4F-8318-94932CA480B7}" destId="{645DE1FB-8B78-6546-B0D4-A44286077214}" srcOrd="2" destOrd="0" parTransId="{86E79CF2-1798-8141-8F5D-10A649E1A0AE}" sibTransId="{33F6C0B5-6CC6-614F-808F-34D5FC2BAA69}"/>
    <dgm:cxn modelId="{0FB745DF-A716-1349-B6F8-31CC9403A561}" type="presOf" srcId="{E456EA6D-0888-8043-B700-1E951321EA3E}" destId="{1F5406DA-1B15-B548-9CEB-46E5D8FB3E0E}" srcOrd="0" destOrd="0" presId="urn:microsoft.com/office/officeart/2005/8/layout/radial1"/>
    <dgm:cxn modelId="{45594597-4A37-654A-B3D6-C8F1CDFE29DC}" srcId="{65F14F96-0FC5-FE4F-8318-94932CA480B7}" destId="{D4439C3F-BDF7-7945-8D03-612B422C82FA}" srcOrd="3" destOrd="0" parTransId="{B4020F18-75A7-604B-B3AD-648F38874E75}" sibTransId="{BD45A292-E11C-0C40-99CA-A890FE20D7B9}"/>
    <dgm:cxn modelId="{58D370B2-6383-7F48-8EC0-263F3619D29D}" type="presOf" srcId="{645DE1FB-8B78-6546-B0D4-A44286077214}" destId="{166EB1AD-95CE-784A-9E30-9B23E2FF64C6}" srcOrd="0" destOrd="0" presId="urn:microsoft.com/office/officeart/2005/8/layout/radial1"/>
    <dgm:cxn modelId="{BA9CF173-A40C-5E44-8063-D42B0AFB1C87}" type="presOf" srcId="{D20E7D51-7E50-0C45-9B37-B31FBC41C317}" destId="{5DC3B0F0-53F7-2543-8982-D1CAAF5AEA95}" srcOrd="0" destOrd="0" presId="urn:microsoft.com/office/officeart/2005/8/layout/radial1"/>
    <dgm:cxn modelId="{0D24FAF2-08C2-8840-929E-DE706CB34947}" type="presOf" srcId="{D20E7D51-7E50-0C45-9B37-B31FBC41C317}" destId="{86FC38C0-DC7B-AC4C-A536-8BC63275A2F0}" srcOrd="1" destOrd="0" presId="urn:microsoft.com/office/officeart/2005/8/layout/radial1"/>
    <dgm:cxn modelId="{B22D4F0C-02C0-F443-BDA4-DFA6C202BC3C}" srcId="{65F14F96-0FC5-FE4F-8318-94932CA480B7}" destId="{36F62C34-D41E-7448-96D1-7936C583CA64}" srcOrd="1" destOrd="0" parTransId="{3EB46EF4-49E2-6946-9009-E860D681FC7B}" sibTransId="{2714F4AD-D5DF-7141-BBF2-ABF6E58E8A4E}"/>
    <dgm:cxn modelId="{EE76796B-ABCF-F24B-8854-3B6E917C6698}" type="presOf" srcId="{B4020F18-75A7-604B-B3AD-648F38874E75}" destId="{1B4307EF-AD1B-5F4F-8B24-0A6C85C4CD20}" srcOrd="1" destOrd="0" presId="urn:microsoft.com/office/officeart/2005/8/layout/radial1"/>
    <dgm:cxn modelId="{0DFC28DB-35C8-B84A-B9CD-F3AB21C8FA63}" type="presOf" srcId="{5475DDD3-6094-254A-A5FC-1E8CAFC445F3}" destId="{F89B17DD-2264-144C-A5A3-E4C8A40BEA92}" srcOrd="0" destOrd="0" presId="urn:microsoft.com/office/officeart/2005/8/layout/radial1"/>
    <dgm:cxn modelId="{C5BB6A7E-1E45-E44F-8DC0-BF769F6EC44A}" srcId="{65F14F96-0FC5-FE4F-8318-94932CA480B7}" destId="{24A968BE-F94F-D346-95AE-447780E9C48C}" srcOrd="4" destOrd="0" parTransId="{D20E7D51-7E50-0C45-9B37-B31FBC41C317}" sibTransId="{15EAF94E-2EB8-2545-8811-EAAE10AD5E77}"/>
    <dgm:cxn modelId="{26FA875C-ADC8-C549-A8C6-947A90B663DF}" type="presParOf" srcId="{ACCE6292-7730-2E49-B7B9-A84710782E4C}" destId="{5D9DCD15-AB4F-4D42-AB33-D36814A238AF}" srcOrd="0" destOrd="0" presId="urn:microsoft.com/office/officeart/2005/8/layout/radial1"/>
    <dgm:cxn modelId="{17465B5C-D0A4-B840-B07D-180A109B1177}" type="presParOf" srcId="{ACCE6292-7730-2E49-B7B9-A84710782E4C}" destId="{1F5406DA-1B15-B548-9CEB-46E5D8FB3E0E}" srcOrd="1" destOrd="0" presId="urn:microsoft.com/office/officeart/2005/8/layout/radial1"/>
    <dgm:cxn modelId="{4DBA4790-98EA-1C42-A025-81AF718FB459}" type="presParOf" srcId="{1F5406DA-1B15-B548-9CEB-46E5D8FB3E0E}" destId="{4D29BE30-E426-7A46-9C3A-B12CCD07E274}" srcOrd="0" destOrd="0" presId="urn:microsoft.com/office/officeart/2005/8/layout/radial1"/>
    <dgm:cxn modelId="{5F71489C-A424-CE4C-8FE1-5EF76625118D}" type="presParOf" srcId="{ACCE6292-7730-2E49-B7B9-A84710782E4C}" destId="{F89B17DD-2264-144C-A5A3-E4C8A40BEA92}" srcOrd="2" destOrd="0" presId="urn:microsoft.com/office/officeart/2005/8/layout/radial1"/>
    <dgm:cxn modelId="{50F19989-6E95-3544-A4AA-92671C238BFC}" type="presParOf" srcId="{ACCE6292-7730-2E49-B7B9-A84710782E4C}" destId="{D8F76036-72AD-FF48-ADD9-9891E9B18CBE}" srcOrd="3" destOrd="0" presId="urn:microsoft.com/office/officeart/2005/8/layout/radial1"/>
    <dgm:cxn modelId="{7D3F3EEF-F217-A94F-B1BF-16AE1CDB46CA}" type="presParOf" srcId="{D8F76036-72AD-FF48-ADD9-9891E9B18CBE}" destId="{641EB73B-6C93-BA48-89E1-28059328C26F}" srcOrd="0" destOrd="0" presId="urn:microsoft.com/office/officeart/2005/8/layout/radial1"/>
    <dgm:cxn modelId="{72679287-187E-1444-BF1B-C53075A7DFA5}" type="presParOf" srcId="{ACCE6292-7730-2E49-B7B9-A84710782E4C}" destId="{BD157459-5814-C245-8F8D-1B26A22300AD}" srcOrd="4" destOrd="0" presId="urn:microsoft.com/office/officeart/2005/8/layout/radial1"/>
    <dgm:cxn modelId="{F83572DA-F938-9146-913A-827C5A0EF719}" type="presParOf" srcId="{ACCE6292-7730-2E49-B7B9-A84710782E4C}" destId="{9632E88D-A368-CE4A-A40B-69D511A9915A}" srcOrd="5" destOrd="0" presId="urn:microsoft.com/office/officeart/2005/8/layout/radial1"/>
    <dgm:cxn modelId="{C875D7D8-C447-244C-9711-6571FBE692A7}" type="presParOf" srcId="{9632E88D-A368-CE4A-A40B-69D511A9915A}" destId="{0F3890A6-949A-0E4B-93D0-5EFB03FC9DB8}" srcOrd="0" destOrd="0" presId="urn:microsoft.com/office/officeart/2005/8/layout/radial1"/>
    <dgm:cxn modelId="{018FAFA0-F878-6341-AEFB-8A9A2FB75273}" type="presParOf" srcId="{ACCE6292-7730-2E49-B7B9-A84710782E4C}" destId="{166EB1AD-95CE-784A-9E30-9B23E2FF64C6}" srcOrd="6" destOrd="0" presId="urn:microsoft.com/office/officeart/2005/8/layout/radial1"/>
    <dgm:cxn modelId="{4501A8E8-9D98-2545-8951-52156D80D070}" type="presParOf" srcId="{ACCE6292-7730-2E49-B7B9-A84710782E4C}" destId="{2C01880D-89F9-AC41-884A-E3A9A2A2EF57}" srcOrd="7" destOrd="0" presId="urn:microsoft.com/office/officeart/2005/8/layout/radial1"/>
    <dgm:cxn modelId="{E11E0F01-0D64-6E4C-A4F7-DBC5B2473744}" type="presParOf" srcId="{2C01880D-89F9-AC41-884A-E3A9A2A2EF57}" destId="{1B4307EF-AD1B-5F4F-8B24-0A6C85C4CD20}" srcOrd="0" destOrd="0" presId="urn:microsoft.com/office/officeart/2005/8/layout/radial1"/>
    <dgm:cxn modelId="{CA81DBA0-8185-544C-9561-401065E05861}" type="presParOf" srcId="{ACCE6292-7730-2E49-B7B9-A84710782E4C}" destId="{FC8AB668-3645-724C-B2A4-80EB161070E5}" srcOrd="8" destOrd="0" presId="urn:microsoft.com/office/officeart/2005/8/layout/radial1"/>
    <dgm:cxn modelId="{0872C4F1-42A6-5649-8BE5-A3F8A62F15A6}" type="presParOf" srcId="{ACCE6292-7730-2E49-B7B9-A84710782E4C}" destId="{5DC3B0F0-53F7-2543-8982-D1CAAF5AEA95}" srcOrd="9" destOrd="0" presId="urn:microsoft.com/office/officeart/2005/8/layout/radial1"/>
    <dgm:cxn modelId="{E47AA90F-5754-2C4E-9D0B-2FFB6FCC5E3A}" type="presParOf" srcId="{5DC3B0F0-53F7-2543-8982-D1CAAF5AEA95}" destId="{86FC38C0-DC7B-AC4C-A536-8BC63275A2F0}" srcOrd="0" destOrd="0" presId="urn:microsoft.com/office/officeart/2005/8/layout/radial1"/>
    <dgm:cxn modelId="{45DD040D-DBD3-A54B-90D1-F8AA5390F0CD}" type="presParOf" srcId="{ACCE6292-7730-2E49-B7B9-A84710782E4C}" destId="{0201E4D9-E2E6-AD4C-9D82-A9DC6354B85B}" srcOrd="10" destOrd="0" presId="urn:microsoft.com/office/officeart/2005/8/layout/radial1"/>
    <dgm:cxn modelId="{CE030616-75A1-BA49-B497-49BD68508CEF}" type="presParOf" srcId="{ACCE6292-7730-2E49-B7B9-A84710782E4C}" destId="{21AF2CAE-BAF8-1A48-B9C4-72620D10DA52}" srcOrd="11" destOrd="0" presId="urn:microsoft.com/office/officeart/2005/8/layout/radial1"/>
    <dgm:cxn modelId="{1A443418-CEA8-3B4F-B2AD-D65674D17CD4}" type="presParOf" srcId="{21AF2CAE-BAF8-1A48-B9C4-72620D10DA52}" destId="{0E97530C-D97E-E446-B681-E83389B9BD23}" srcOrd="0" destOrd="0" presId="urn:microsoft.com/office/officeart/2005/8/layout/radial1"/>
    <dgm:cxn modelId="{5A44AAA3-C89A-3B48-A8F0-B7A412950792}" type="presParOf" srcId="{ACCE6292-7730-2E49-B7B9-A84710782E4C}" destId="{D54F811E-4FC9-9548-84DF-44E90C2243C5}" srcOrd="12" destOrd="0" presId="urn:microsoft.com/office/officeart/2005/8/layout/radial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98DC5187-0C92-0442-829E-5A14D6141FAB}" type="doc">
      <dgm:prSet loTypeId="urn:microsoft.com/office/officeart/2005/8/layout/radial1" loCatId="relationship" qsTypeId="urn:microsoft.com/office/officeart/2005/8/quickstyle/simple4" qsCatId="simple" csTypeId="urn:microsoft.com/office/officeart/2005/8/colors/accent1_2" csCatId="accent1" phldr="1"/>
      <dgm:spPr/>
      <dgm:t>
        <a:bodyPr/>
        <a:lstStyle/>
        <a:p>
          <a:endParaRPr lang="en-US"/>
        </a:p>
      </dgm:t>
    </dgm:pt>
    <dgm:pt modelId="{8BEAC4DC-98EA-3A4E-97C7-DB1335785CC4}">
      <dgm:prSet phldrT="[Text]"/>
      <dgm:spPr>
        <a:solidFill>
          <a:schemeClr val="tx2">
            <a:lumMod val="20000"/>
            <a:lumOff val="80000"/>
          </a:schemeClr>
        </a:solidFill>
        <a:ln w="19050" cap="flat" cmpd="sng" algn="ctr">
          <a:solidFill>
            <a:schemeClr val="tx1"/>
          </a:solidFill>
          <a:prstDash val="solid"/>
          <a:round/>
          <a:headEnd type="none" w="med" len="med"/>
          <a:tailEnd type="none" w="med" len="med"/>
        </a:ln>
      </dgm:spPr>
      <dgm:t>
        <a:bodyPr/>
        <a:lstStyle/>
        <a:p>
          <a:r>
            <a:rPr lang="en-US" dirty="0" smtClean="0">
              <a:hlinkClick xmlns:r="http://schemas.openxmlformats.org/officeDocument/2006/relationships" r:id="rId1" action="ppaction://hlinksldjump"/>
            </a:rPr>
            <a:t>How To </a:t>
          </a:r>
          <a:endParaRPr lang="en-US" dirty="0"/>
        </a:p>
      </dgm:t>
    </dgm:pt>
    <dgm:pt modelId="{FCAAA6F3-B326-1A4B-B600-72FC85DE1718}" type="parTrans" cxnId="{CF38773D-DD40-5C4D-8768-D6FDE14CD83F}">
      <dgm:prSet/>
      <dgm:spPr/>
      <dgm:t>
        <a:bodyPr/>
        <a:lstStyle/>
        <a:p>
          <a:endParaRPr lang="en-US"/>
        </a:p>
      </dgm:t>
    </dgm:pt>
    <dgm:pt modelId="{DAC380AA-3F0A-0047-8E3D-1A078BB8F517}" type="sibTrans" cxnId="{CF38773D-DD40-5C4D-8768-D6FDE14CD83F}">
      <dgm:prSet/>
      <dgm:spPr/>
      <dgm:t>
        <a:bodyPr/>
        <a:lstStyle/>
        <a:p>
          <a:endParaRPr lang="en-US"/>
        </a:p>
      </dgm:t>
    </dgm:pt>
    <dgm:pt modelId="{3DEBB95A-0FC0-1741-AAFF-9D821713A805}">
      <dgm:prSet phldrT="[Text]"/>
      <dgm:spPr>
        <a:solidFill>
          <a:schemeClr val="tx2">
            <a:lumMod val="20000"/>
            <a:lumOff val="80000"/>
          </a:schemeClr>
        </a:solidFill>
      </dgm:spPr>
      <dgm:t>
        <a:bodyPr/>
        <a:lstStyle/>
        <a:p>
          <a:r>
            <a:rPr lang="en-US" dirty="0" smtClean="0">
              <a:hlinkClick xmlns:r="http://schemas.openxmlformats.org/officeDocument/2006/relationships" r:id="rId2" action="ppaction://hlinksldjump"/>
            </a:rPr>
            <a:t>Overview</a:t>
          </a:r>
          <a:endParaRPr lang="en-US" dirty="0"/>
        </a:p>
      </dgm:t>
    </dgm:pt>
    <dgm:pt modelId="{C9DCB9B4-127F-9542-BEBB-CF56C2FF5F4F}" type="parTrans" cxnId="{78D7271D-63AA-BD41-BE6D-DE5DB6537791}">
      <dgm:prSet/>
      <dgm:spPr/>
      <dgm:t>
        <a:bodyPr/>
        <a:lstStyle/>
        <a:p>
          <a:endParaRPr lang="en-US"/>
        </a:p>
      </dgm:t>
    </dgm:pt>
    <dgm:pt modelId="{DB2C55A9-5E49-7B4A-9342-2BBE89518F83}" type="sibTrans" cxnId="{78D7271D-63AA-BD41-BE6D-DE5DB6537791}">
      <dgm:prSet/>
      <dgm:spPr/>
      <dgm:t>
        <a:bodyPr/>
        <a:lstStyle/>
        <a:p>
          <a:endParaRPr lang="en-US"/>
        </a:p>
      </dgm:t>
    </dgm:pt>
    <dgm:pt modelId="{38261C96-3548-2F42-BBE2-688401614A60}">
      <dgm:prSet phldrT="[Text]"/>
      <dgm:spPr>
        <a:solidFill>
          <a:schemeClr val="tx2">
            <a:lumMod val="20000"/>
            <a:lumOff val="80000"/>
          </a:schemeClr>
        </a:solidFill>
      </dgm:spPr>
      <dgm:t>
        <a:bodyPr/>
        <a:lstStyle/>
        <a:p>
          <a:r>
            <a:rPr lang="en-US" dirty="0" smtClean="0">
              <a:hlinkClick xmlns:r="http://schemas.openxmlformats.org/officeDocument/2006/relationships" r:id="rId3" action="ppaction://hlinksldjump"/>
            </a:rPr>
            <a:t>#3</a:t>
          </a:r>
          <a:endParaRPr lang="en-US" dirty="0"/>
        </a:p>
      </dgm:t>
    </dgm:pt>
    <dgm:pt modelId="{B792EDBE-02F5-F34D-8290-9844F5C09D87}" type="parTrans" cxnId="{7D801817-1945-4E47-AD0C-7996AC969A68}">
      <dgm:prSet/>
      <dgm:spPr/>
      <dgm:t>
        <a:bodyPr/>
        <a:lstStyle/>
        <a:p>
          <a:endParaRPr lang="en-US"/>
        </a:p>
      </dgm:t>
    </dgm:pt>
    <dgm:pt modelId="{9691B64C-CB2E-6941-8727-336CB997B909}" type="sibTrans" cxnId="{7D801817-1945-4E47-AD0C-7996AC969A68}">
      <dgm:prSet/>
      <dgm:spPr/>
      <dgm:t>
        <a:bodyPr/>
        <a:lstStyle/>
        <a:p>
          <a:endParaRPr lang="en-US"/>
        </a:p>
      </dgm:t>
    </dgm:pt>
    <dgm:pt modelId="{AA1D5440-C9A1-8B4D-A799-4BDB4263AFF7}">
      <dgm:prSet phldrT="[Text]"/>
      <dgm:spPr>
        <a:solidFill>
          <a:schemeClr val="tx2">
            <a:lumMod val="20000"/>
            <a:lumOff val="80000"/>
          </a:schemeClr>
        </a:solidFill>
      </dgm:spPr>
      <dgm:t>
        <a:bodyPr/>
        <a:lstStyle/>
        <a:p>
          <a:r>
            <a:rPr lang="en-US" dirty="0" smtClean="0">
              <a:hlinkClick xmlns:r="http://schemas.openxmlformats.org/officeDocument/2006/relationships" r:id="rId4" action="ppaction://hlinksldjump"/>
            </a:rPr>
            <a:t>#4</a:t>
          </a:r>
          <a:endParaRPr lang="en-US" dirty="0"/>
        </a:p>
      </dgm:t>
    </dgm:pt>
    <dgm:pt modelId="{52C917F0-034D-864F-99ED-AF0FD667AED9}" type="parTrans" cxnId="{226B5B49-7620-0045-A240-750433726DB1}">
      <dgm:prSet/>
      <dgm:spPr/>
      <dgm:t>
        <a:bodyPr/>
        <a:lstStyle/>
        <a:p>
          <a:endParaRPr lang="en-US"/>
        </a:p>
      </dgm:t>
    </dgm:pt>
    <dgm:pt modelId="{64263DC4-547C-C448-9503-C66365465477}" type="sibTrans" cxnId="{226B5B49-7620-0045-A240-750433726DB1}">
      <dgm:prSet/>
      <dgm:spPr/>
      <dgm:t>
        <a:bodyPr/>
        <a:lstStyle/>
        <a:p>
          <a:endParaRPr lang="en-US"/>
        </a:p>
      </dgm:t>
    </dgm:pt>
    <dgm:pt modelId="{570C7AC1-B61D-3348-89A1-23A8BBE82472}">
      <dgm:prSet phldrT="[Text]"/>
      <dgm:spPr>
        <a:solidFill>
          <a:schemeClr val="tx2">
            <a:lumMod val="20000"/>
            <a:lumOff val="80000"/>
          </a:schemeClr>
        </a:solidFill>
      </dgm:spPr>
      <dgm:t>
        <a:bodyPr/>
        <a:lstStyle/>
        <a:p>
          <a:r>
            <a:rPr lang="en-US" dirty="0" smtClean="0">
              <a:hlinkClick xmlns:r="http://schemas.openxmlformats.org/officeDocument/2006/relationships" r:id="rId5" action="ppaction://hlinksldjump"/>
            </a:rPr>
            <a:t>#5</a:t>
          </a:r>
          <a:endParaRPr lang="en-US" dirty="0"/>
        </a:p>
      </dgm:t>
    </dgm:pt>
    <dgm:pt modelId="{86FEBE0F-CF75-8048-9554-31152312DE31}" type="parTrans" cxnId="{C2A70F5D-E257-6F46-94FB-968819C8D591}">
      <dgm:prSet/>
      <dgm:spPr/>
      <dgm:t>
        <a:bodyPr/>
        <a:lstStyle/>
        <a:p>
          <a:endParaRPr lang="en-US"/>
        </a:p>
      </dgm:t>
    </dgm:pt>
    <dgm:pt modelId="{7A4D5612-82B6-234D-B995-9FD8CEFB795D}" type="sibTrans" cxnId="{C2A70F5D-E257-6F46-94FB-968819C8D591}">
      <dgm:prSet/>
      <dgm:spPr/>
      <dgm:t>
        <a:bodyPr/>
        <a:lstStyle/>
        <a:p>
          <a:endParaRPr lang="en-US"/>
        </a:p>
      </dgm:t>
    </dgm:pt>
    <dgm:pt modelId="{62B1C370-0FBD-6648-981F-AAA34857351A}">
      <dgm:prSet phldrT="[Text]"/>
      <dgm:spPr>
        <a:solidFill>
          <a:schemeClr val="tx2">
            <a:lumMod val="20000"/>
            <a:lumOff val="80000"/>
          </a:schemeClr>
        </a:solidFill>
      </dgm:spPr>
      <dgm:t>
        <a:bodyPr/>
        <a:lstStyle/>
        <a:p>
          <a:r>
            <a:rPr lang="en-US" dirty="0" smtClean="0">
              <a:hlinkClick xmlns:r="http://schemas.openxmlformats.org/officeDocument/2006/relationships" r:id="rId6" action="ppaction://hlinksldjump"/>
            </a:rPr>
            <a:t>#6</a:t>
          </a:r>
          <a:endParaRPr lang="en-US" dirty="0"/>
        </a:p>
      </dgm:t>
    </dgm:pt>
    <dgm:pt modelId="{8CBCC47E-DEFB-4A45-A64B-004246226E6C}" type="parTrans" cxnId="{47F2A38B-9A43-3344-B29C-E1F963803841}">
      <dgm:prSet/>
      <dgm:spPr/>
      <dgm:t>
        <a:bodyPr/>
        <a:lstStyle/>
        <a:p>
          <a:endParaRPr lang="en-US"/>
        </a:p>
      </dgm:t>
    </dgm:pt>
    <dgm:pt modelId="{FAB76E4F-8050-464D-9406-0C28857EB3A0}" type="sibTrans" cxnId="{47F2A38B-9A43-3344-B29C-E1F963803841}">
      <dgm:prSet/>
      <dgm:spPr/>
      <dgm:t>
        <a:bodyPr/>
        <a:lstStyle/>
        <a:p>
          <a:endParaRPr lang="en-US"/>
        </a:p>
      </dgm:t>
    </dgm:pt>
    <dgm:pt modelId="{0EADB97B-0C7B-4945-99B5-443EEB9859EE}">
      <dgm:prSet phldrT="[Text]"/>
      <dgm:spPr>
        <a:solidFill>
          <a:schemeClr val="tx2">
            <a:lumMod val="20000"/>
            <a:lumOff val="80000"/>
          </a:schemeClr>
        </a:solidFill>
      </dgm:spPr>
      <dgm:t>
        <a:bodyPr/>
        <a:lstStyle/>
        <a:p>
          <a:r>
            <a:rPr lang="en-US" dirty="0" smtClean="0">
              <a:hlinkClick xmlns:r="http://schemas.openxmlformats.org/officeDocument/2006/relationships" r:id="rId7" action="ppaction://hlinksldjump"/>
            </a:rPr>
            <a:t>#7</a:t>
          </a:r>
          <a:endParaRPr lang="en-US" dirty="0"/>
        </a:p>
      </dgm:t>
    </dgm:pt>
    <dgm:pt modelId="{B3470657-E46F-FF44-AC0C-B667C3A2B6B9}" type="parTrans" cxnId="{B7BE9DE9-7628-E84D-84BB-B5D80CCFA9D4}">
      <dgm:prSet/>
      <dgm:spPr/>
      <dgm:t>
        <a:bodyPr/>
        <a:lstStyle/>
        <a:p>
          <a:endParaRPr lang="en-US"/>
        </a:p>
      </dgm:t>
    </dgm:pt>
    <dgm:pt modelId="{027D4EC9-ABB8-DB48-80FB-C90F51CC7CE5}" type="sibTrans" cxnId="{B7BE9DE9-7628-E84D-84BB-B5D80CCFA9D4}">
      <dgm:prSet/>
      <dgm:spPr/>
      <dgm:t>
        <a:bodyPr/>
        <a:lstStyle/>
        <a:p>
          <a:endParaRPr lang="en-US"/>
        </a:p>
      </dgm:t>
    </dgm:pt>
    <dgm:pt modelId="{7F9615EE-0B12-C449-87AF-9F671AAE5577}">
      <dgm:prSet phldrT="[Text]"/>
      <dgm:spPr>
        <a:solidFill>
          <a:schemeClr val="tx2">
            <a:lumMod val="20000"/>
            <a:lumOff val="80000"/>
          </a:schemeClr>
        </a:solidFill>
      </dgm:spPr>
      <dgm:t>
        <a:bodyPr/>
        <a:lstStyle/>
        <a:p>
          <a:r>
            <a:rPr lang="en-US" dirty="0" smtClean="0">
              <a:hlinkClick xmlns:r="http://schemas.openxmlformats.org/officeDocument/2006/relationships" r:id="rId8" action="ppaction://hlinksldjump"/>
            </a:rPr>
            <a:t>#8</a:t>
          </a:r>
          <a:endParaRPr lang="en-US" dirty="0"/>
        </a:p>
      </dgm:t>
    </dgm:pt>
    <dgm:pt modelId="{2F8EA8D9-DE6B-6F48-A294-CCF844D43D56}" type="parTrans" cxnId="{7FC1789D-D4E8-9545-851E-FCE5FB8768B9}">
      <dgm:prSet/>
      <dgm:spPr/>
      <dgm:t>
        <a:bodyPr/>
        <a:lstStyle/>
        <a:p>
          <a:endParaRPr lang="en-US"/>
        </a:p>
      </dgm:t>
    </dgm:pt>
    <dgm:pt modelId="{85AC61DD-DD02-DB4C-8ACA-C6CE672038A4}" type="sibTrans" cxnId="{7FC1789D-D4E8-9545-851E-FCE5FB8768B9}">
      <dgm:prSet/>
      <dgm:spPr/>
      <dgm:t>
        <a:bodyPr/>
        <a:lstStyle/>
        <a:p>
          <a:endParaRPr lang="en-US"/>
        </a:p>
      </dgm:t>
    </dgm:pt>
    <dgm:pt modelId="{904CBC31-8133-9E4B-B77D-A5DA52A7A87F}">
      <dgm:prSet phldrT="[Text]"/>
      <dgm:spPr>
        <a:solidFill>
          <a:schemeClr val="tx2">
            <a:lumMod val="20000"/>
            <a:lumOff val="80000"/>
          </a:schemeClr>
        </a:solidFill>
      </dgm:spPr>
      <dgm:t>
        <a:bodyPr/>
        <a:lstStyle/>
        <a:p>
          <a:r>
            <a:rPr lang="en-US" dirty="0" smtClean="0">
              <a:hlinkClick xmlns:r="http://schemas.openxmlformats.org/officeDocument/2006/relationships" r:id="rId9" action="ppaction://hlinksldjump"/>
            </a:rPr>
            <a:t>#9</a:t>
          </a:r>
          <a:endParaRPr lang="en-US" dirty="0"/>
        </a:p>
      </dgm:t>
    </dgm:pt>
    <dgm:pt modelId="{C3172B11-C307-BD45-84F7-34A4456C85CC}" type="parTrans" cxnId="{84159A0E-7D8C-FF41-8D54-62C4D2BE57C2}">
      <dgm:prSet/>
      <dgm:spPr/>
      <dgm:t>
        <a:bodyPr/>
        <a:lstStyle/>
        <a:p>
          <a:endParaRPr lang="en-US"/>
        </a:p>
      </dgm:t>
    </dgm:pt>
    <dgm:pt modelId="{3123675D-9BFE-E849-802B-33004A50F648}" type="sibTrans" cxnId="{84159A0E-7D8C-FF41-8D54-62C4D2BE57C2}">
      <dgm:prSet/>
      <dgm:spPr/>
      <dgm:t>
        <a:bodyPr/>
        <a:lstStyle/>
        <a:p>
          <a:endParaRPr lang="en-US"/>
        </a:p>
      </dgm:t>
    </dgm:pt>
    <dgm:pt modelId="{F1ADC222-DE62-DA4A-9CF1-2CBCE9AD9E34}">
      <dgm:prSet phldrT="[Text]"/>
      <dgm:spPr>
        <a:solidFill>
          <a:schemeClr val="tx2">
            <a:lumMod val="20000"/>
            <a:lumOff val="80000"/>
          </a:schemeClr>
        </a:solidFill>
      </dgm:spPr>
      <dgm:t>
        <a:bodyPr/>
        <a:lstStyle/>
        <a:p>
          <a:r>
            <a:rPr lang="en-US" dirty="0" smtClean="0">
              <a:hlinkClick xmlns:r="http://schemas.openxmlformats.org/officeDocument/2006/relationships" r:id="rId10" action="ppaction://hlinksldjump"/>
            </a:rPr>
            <a:t>#14</a:t>
          </a:r>
          <a:endParaRPr lang="en-US" dirty="0"/>
        </a:p>
      </dgm:t>
    </dgm:pt>
    <dgm:pt modelId="{EA1D7C2E-7C1F-7844-85B1-90C028DF749D}" type="parTrans" cxnId="{CE4E9BD6-ED06-8D46-8E46-EFE04DAD83B1}">
      <dgm:prSet/>
      <dgm:spPr/>
      <dgm:t>
        <a:bodyPr/>
        <a:lstStyle/>
        <a:p>
          <a:endParaRPr lang="en-US"/>
        </a:p>
      </dgm:t>
    </dgm:pt>
    <dgm:pt modelId="{655BB60D-D61A-2F40-B907-A10D62D4ACB2}" type="sibTrans" cxnId="{CE4E9BD6-ED06-8D46-8E46-EFE04DAD83B1}">
      <dgm:prSet/>
      <dgm:spPr/>
      <dgm:t>
        <a:bodyPr/>
        <a:lstStyle/>
        <a:p>
          <a:endParaRPr lang="en-US"/>
        </a:p>
      </dgm:t>
    </dgm:pt>
    <dgm:pt modelId="{D99B7486-DB7B-EB44-B28B-89AADAA31C09}">
      <dgm:prSet phldrT="[Text]"/>
      <dgm:spPr>
        <a:solidFill>
          <a:schemeClr val="tx2">
            <a:lumMod val="20000"/>
            <a:lumOff val="80000"/>
          </a:schemeClr>
        </a:solidFill>
      </dgm:spPr>
      <dgm:t>
        <a:bodyPr/>
        <a:lstStyle/>
        <a:p>
          <a:r>
            <a:rPr lang="en-US" dirty="0" smtClean="0">
              <a:hlinkClick xmlns:r="http://schemas.openxmlformats.org/officeDocument/2006/relationships" r:id="rId11" action="ppaction://hlinksldjump"/>
            </a:rPr>
            <a:t>#16</a:t>
          </a:r>
          <a:endParaRPr lang="en-US" dirty="0"/>
        </a:p>
      </dgm:t>
    </dgm:pt>
    <dgm:pt modelId="{51EC4EC8-4056-4E4A-803D-CBCF4D8EEAE4}" type="parTrans" cxnId="{6F06EB9A-B5B7-3947-B4EC-8F3249C11DA3}">
      <dgm:prSet/>
      <dgm:spPr/>
      <dgm:t>
        <a:bodyPr/>
        <a:lstStyle/>
        <a:p>
          <a:endParaRPr lang="en-US"/>
        </a:p>
      </dgm:t>
    </dgm:pt>
    <dgm:pt modelId="{C6822498-39E1-3545-AA3E-985F9332F929}" type="sibTrans" cxnId="{6F06EB9A-B5B7-3947-B4EC-8F3249C11DA3}">
      <dgm:prSet/>
      <dgm:spPr/>
      <dgm:t>
        <a:bodyPr/>
        <a:lstStyle/>
        <a:p>
          <a:endParaRPr lang="en-US"/>
        </a:p>
      </dgm:t>
    </dgm:pt>
    <dgm:pt modelId="{8EA4AF22-33FE-854D-8EDE-D89A0E9CE933}">
      <dgm:prSet phldrT="[Text]"/>
      <dgm:spPr>
        <a:solidFill>
          <a:schemeClr val="tx2">
            <a:lumMod val="20000"/>
            <a:lumOff val="80000"/>
          </a:schemeClr>
        </a:solidFill>
        <a:ln>
          <a:solidFill>
            <a:schemeClr val="tx1"/>
          </a:solidFill>
        </a:ln>
      </dgm:spPr>
      <dgm:t>
        <a:bodyPr/>
        <a:lstStyle/>
        <a:p>
          <a:r>
            <a:rPr lang="en-US" dirty="0" smtClean="0">
              <a:hlinkClick xmlns:r="http://schemas.openxmlformats.org/officeDocument/2006/relationships" r:id="rId12" action="ppaction://hlinksldjump"/>
            </a:rPr>
            <a:t>#18</a:t>
          </a:r>
          <a:endParaRPr lang="en-US" dirty="0"/>
        </a:p>
      </dgm:t>
    </dgm:pt>
    <dgm:pt modelId="{AB1AB72A-18B9-9343-BA7E-43F4F46AD3C0}" type="parTrans" cxnId="{9B38C67B-7824-D94E-B40B-DC9D5C0DDC26}">
      <dgm:prSet/>
      <dgm:spPr/>
      <dgm:t>
        <a:bodyPr/>
        <a:lstStyle/>
        <a:p>
          <a:endParaRPr lang="en-US"/>
        </a:p>
      </dgm:t>
    </dgm:pt>
    <dgm:pt modelId="{C0BDD285-83AD-7742-8BE5-224752906A0D}" type="sibTrans" cxnId="{9B38C67B-7824-D94E-B40B-DC9D5C0DDC26}">
      <dgm:prSet/>
      <dgm:spPr/>
      <dgm:t>
        <a:bodyPr/>
        <a:lstStyle/>
        <a:p>
          <a:endParaRPr lang="en-US"/>
        </a:p>
      </dgm:t>
    </dgm:pt>
    <dgm:pt modelId="{AD7FDAFD-19B0-6A43-8117-17ADB54AE4E8}">
      <dgm:prSet phldrT="[Text]"/>
      <dgm:spPr>
        <a:solidFill>
          <a:schemeClr val="tx2">
            <a:lumMod val="20000"/>
            <a:lumOff val="80000"/>
          </a:schemeClr>
        </a:solidFill>
      </dgm:spPr>
      <dgm:t>
        <a:bodyPr/>
        <a:lstStyle/>
        <a:p>
          <a:r>
            <a:rPr lang="en-US" dirty="0" smtClean="0">
              <a:solidFill>
                <a:schemeClr val="tx1"/>
              </a:solidFill>
            </a:rPr>
            <a:t>#19 (coming soon)</a:t>
          </a:r>
          <a:endParaRPr lang="en-US" dirty="0">
            <a:solidFill>
              <a:schemeClr val="tx1"/>
            </a:solidFill>
          </a:endParaRPr>
        </a:p>
      </dgm:t>
    </dgm:pt>
    <dgm:pt modelId="{5D99AD47-8B08-C543-85F7-5599A8065B78}" type="parTrans" cxnId="{24DE6F74-AE4D-DD4F-B85F-44667A69367D}">
      <dgm:prSet/>
      <dgm:spPr/>
      <dgm:t>
        <a:bodyPr/>
        <a:lstStyle/>
        <a:p>
          <a:endParaRPr lang="en-US"/>
        </a:p>
      </dgm:t>
    </dgm:pt>
    <dgm:pt modelId="{08FFB3B7-2B96-D545-8078-60F90DD687C3}" type="sibTrans" cxnId="{24DE6F74-AE4D-DD4F-B85F-44667A69367D}">
      <dgm:prSet/>
      <dgm:spPr/>
      <dgm:t>
        <a:bodyPr/>
        <a:lstStyle/>
        <a:p>
          <a:endParaRPr lang="en-US"/>
        </a:p>
      </dgm:t>
    </dgm:pt>
    <dgm:pt modelId="{9EB3FB7F-F50E-6F48-8482-724B144476DA}">
      <dgm:prSet phldrT="[Text]"/>
      <dgm:spPr>
        <a:solidFill>
          <a:schemeClr val="tx2">
            <a:lumMod val="20000"/>
            <a:lumOff val="80000"/>
          </a:schemeClr>
        </a:solidFill>
      </dgm:spPr>
      <dgm:t>
        <a:bodyPr/>
        <a:lstStyle/>
        <a:p>
          <a:r>
            <a:rPr lang="en-US" dirty="0" smtClean="0">
              <a:hlinkClick xmlns:r="http://schemas.openxmlformats.org/officeDocument/2006/relationships" r:id="rId13" action="ppaction://hlinksldjump"/>
            </a:rPr>
            <a:t>#21</a:t>
          </a:r>
          <a:endParaRPr lang="en-US" dirty="0"/>
        </a:p>
      </dgm:t>
    </dgm:pt>
    <dgm:pt modelId="{11D64C00-02E9-2B43-91C8-3670AD502BB9}" type="parTrans" cxnId="{3FBD1010-4107-8246-92A3-54FD96863543}">
      <dgm:prSet/>
      <dgm:spPr/>
      <dgm:t>
        <a:bodyPr/>
        <a:lstStyle/>
        <a:p>
          <a:endParaRPr lang="en-US"/>
        </a:p>
      </dgm:t>
    </dgm:pt>
    <dgm:pt modelId="{08696C52-E59F-B44A-A9C2-A45BF0A2858B}" type="sibTrans" cxnId="{3FBD1010-4107-8246-92A3-54FD96863543}">
      <dgm:prSet/>
      <dgm:spPr/>
      <dgm:t>
        <a:bodyPr/>
        <a:lstStyle/>
        <a:p>
          <a:endParaRPr lang="en-US"/>
        </a:p>
      </dgm:t>
    </dgm:pt>
    <dgm:pt modelId="{1C0DA948-6F01-AC43-A024-6CFC3042D0A9}">
      <dgm:prSet phldrT="[Text]"/>
      <dgm:spPr>
        <a:solidFill>
          <a:schemeClr val="tx2">
            <a:lumMod val="20000"/>
            <a:lumOff val="80000"/>
          </a:schemeClr>
        </a:solidFill>
      </dgm:spPr>
      <dgm:t>
        <a:bodyPr/>
        <a:lstStyle/>
        <a:p>
          <a:r>
            <a:rPr lang="en-US" dirty="0" smtClean="0">
              <a:hlinkClick xmlns:r="http://schemas.openxmlformats.org/officeDocument/2006/relationships" r:id="rId14" action="ppaction://hlinksldjump"/>
            </a:rPr>
            <a:t>#22</a:t>
          </a:r>
          <a:endParaRPr lang="en-US" dirty="0"/>
        </a:p>
      </dgm:t>
    </dgm:pt>
    <dgm:pt modelId="{2CF54367-B525-384A-85CE-3ACD35E2269E}" type="parTrans" cxnId="{3686A3C4-EC4E-5148-B74D-861C09092070}">
      <dgm:prSet/>
      <dgm:spPr/>
      <dgm:t>
        <a:bodyPr/>
        <a:lstStyle/>
        <a:p>
          <a:endParaRPr lang="en-US"/>
        </a:p>
      </dgm:t>
    </dgm:pt>
    <dgm:pt modelId="{F267DDE6-87A1-DC46-BB07-58A5F9658235}" type="sibTrans" cxnId="{3686A3C4-EC4E-5148-B74D-861C09092070}">
      <dgm:prSet/>
      <dgm:spPr/>
      <dgm:t>
        <a:bodyPr/>
        <a:lstStyle/>
        <a:p>
          <a:endParaRPr lang="en-US"/>
        </a:p>
      </dgm:t>
    </dgm:pt>
    <dgm:pt modelId="{33D440C2-FB5C-B043-B7B2-1AC83C041A13}">
      <dgm:prSet phldrT="[Text]"/>
      <dgm:spPr>
        <a:solidFill>
          <a:schemeClr val="tx2">
            <a:lumMod val="20000"/>
            <a:lumOff val="80000"/>
          </a:schemeClr>
        </a:solidFill>
      </dgm:spPr>
      <dgm:t>
        <a:bodyPr/>
        <a:lstStyle/>
        <a:p>
          <a:r>
            <a:rPr lang="en-US" dirty="0" smtClean="0">
              <a:solidFill>
                <a:schemeClr val="tx1"/>
              </a:solidFill>
            </a:rPr>
            <a:t>#30 (coming soon)</a:t>
          </a:r>
          <a:endParaRPr lang="en-US" dirty="0">
            <a:solidFill>
              <a:schemeClr val="tx1"/>
            </a:solidFill>
          </a:endParaRPr>
        </a:p>
      </dgm:t>
    </dgm:pt>
    <dgm:pt modelId="{20D41CE0-3C16-084B-9EBA-4FBAAC09337C}" type="parTrans" cxnId="{61BF238D-FF50-A84A-AF9E-2C3431917FD3}">
      <dgm:prSet/>
      <dgm:spPr/>
      <dgm:t>
        <a:bodyPr/>
        <a:lstStyle/>
        <a:p>
          <a:endParaRPr lang="en-US"/>
        </a:p>
      </dgm:t>
    </dgm:pt>
    <dgm:pt modelId="{2336F1FE-BB41-314F-BB84-72B33D4F8F1D}" type="sibTrans" cxnId="{61BF238D-FF50-A84A-AF9E-2C3431917FD3}">
      <dgm:prSet/>
      <dgm:spPr/>
      <dgm:t>
        <a:bodyPr/>
        <a:lstStyle/>
        <a:p>
          <a:endParaRPr lang="en-US"/>
        </a:p>
      </dgm:t>
    </dgm:pt>
    <dgm:pt modelId="{BE391CAC-85B5-A544-84D5-A2AFF9BB87D4}">
      <dgm:prSet phldrT="[Text]"/>
      <dgm:spPr>
        <a:solidFill>
          <a:schemeClr val="tx2">
            <a:lumMod val="20000"/>
            <a:lumOff val="80000"/>
          </a:schemeClr>
        </a:solidFill>
      </dgm:spPr>
      <dgm:t>
        <a:bodyPr/>
        <a:lstStyle/>
        <a:p>
          <a:r>
            <a:rPr lang="en-US" dirty="0" smtClean="0">
              <a:solidFill>
                <a:schemeClr val="tx1"/>
              </a:solidFill>
            </a:rPr>
            <a:t>#60 (coming soon)</a:t>
          </a:r>
          <a:endParaRPr lang="en-US" dirty="0">
            <a:solidFill>
              <a:schemeClr val="tx1"/>
            </a:solidFill>
          </a:endParaRPr>
        </a:p>
      </dgm:t>
    </dgm:pt>
    <dgm:pt modelId="{A30B849C-6E04-E745-8FBC-6D09C9FDF23B}" type="parTrans" cxnId="{3C097D3E-F3C0-6742-BA2D-0509A8924BE1}">
      <dgm:prSet/>
      <dgm:spPr/>
      <dgm:t>
        <a:bodyPr/>
        <a:lstStyle/>
        <a:p>
          <a:endParaRPr lang="en-US"/>
        </a:p>
      </dgm:t>
    </dgm:pt>
    <dgm:pt modelId="{23E9329E-8D31-6344-92ED-92EA3F7054BD}" type="sibTrans" cxnId="{3C097D3E-F3C0-6742-BA2D-0509A8924BE1}">
      <dgm:prSet/>
      <dgm:spPr/>
      <dgm:t>
        <a:bodyPr/>
        <a:lstStyle/>
        <a:p>
          <a:endParaRPr lang="en-US"/>
        </a:p>
      </dgm:t>
    </dgm:pt>
    <dgm:pt modelId="{67909FC9-7562-3941-AC97-9EBBC65E8DCB}" type="pres">
      <dgm:prSet presAssocID="{98DC5187-0C92-0442-829E-5A14D6141FAB}" presName="cycle" presStyleCnt="0">
        <dgm:presLayoutVars>
          <dgm:chMax val="1"/>
          <dgm:dir/>
          <dgm:animLvl val="ctr"/>
          <dgm:resizeHandles val="exact"/>
        </dgm:presLayoutVars>
      </dgm:prSet>
      <dgm:spPr/>
      <dgm:t>
        <a:bodyPr/>
        <a:lstStyle/>
        <a:p>
          <a:endParaRPr lang="en-US"/>
        </a:p>
      </dgm:t>
    </dgm:pt>
    <dgm:pt modelId="{EF08555E-4C85-2642-8D4B-78F1F3D699F6}" type="pres">
      <dgm:prSet presAssocID="{8BEAC4DC-98EA-3A4E-97C7-DB1335785CC4}" presName="centerShape" presStyleLbl="node0" presStyleIdx="0" presStyleCnt="1" custScaleX="208919" custScaleY="208919"/>
      <dgm:spPr/>
      <dgm:t>
        <a:bodyPr/>
        <a:lstStyle/>
        <a:p>
          <a:endParaRPr lang="en-US"/>
        </a:p>
      </dgm:t>
    </dgm:pt>
    <dgm:pt modelId="{3F08CB4F-4DA2-C847-A5FD-2567BEFB737A}" type="pres">
      <dgm:prSet presAssocID="{C9DCB9B4-127F-9542-BEBB-CF56C2FF5F4F}" presName="Name9" presStyleLbl="parChTrans1D2" presStyleIdx="0" presStyleCnt="16"/>
      <dgm:spPr/>
      <dgm:t>
        <a:bodyPr/>
        <a:lstStyle/>
        <a:p>
          <a:endParaRPr lang="en-US"/>
        </a:p>
      </dgm:t>
    </dgm:pt>
    <dgm:pt modelId="{2321837C-C539-CE4C-8A73-C387E81067C1}" type="pres">
      <dgm:prSet presAssocID="{C9DCB9B4-127F-9542-BEBB-CF56C2FF5F4F}" presName="connTx" presStyleLbl="parChTrans1D2" presStyleIdx="0" presStyleCnt="16"/>
      <dgm:spPr/>
      <dgm:t>
        <a:bodyPr/>
        <a:lstStyle/>
        <a:p>
          <a:endParaRPr lang="en-US"/>
        </a:p>
      </dgm:t>
    </dgm:pt>
    <dgm:pt modelId="{0D3E5AE7-809A-5347-9AF7-804ADAAFC894}" type="pres">
      <dgm:prSet presAssocID="{3DEBB95A-0FC0-1741-AAFF-9D821713A805}" presName="node" presStyleLbl="node1" presStyleIdx="0" presStyleCnt="16">
        <dgm:presLayoutVars>
          <dgm:bulletEnabled val="1"/>
        </dgm:presLayoutVars>
      </dgm:prSet>
      <dgm:spPr/>
      <dgm:t>
        <a:bodyPr/>
        <a:lstStyle/>
        <a:p>
          <a:endParaRPr lang="en-US"/>
        </a:p>
      </dgm:t>
    </dgm:pt>
    <dgm:pt modelId="{73CFF53B-1A49-1147-ACBD-B957BED9F7D9}" type="pres">
      <dgm:prSet presAssocID="{B792EDBE-02F5-F34D-8290-9844F5C09D87}" presName="Name9" presStyleLbl="parChTrans1D2" presStyleIdx="1" presStyleCnt="16"/>
      <dgm:spPr/>
      <dgm:t>
        <a:bodyPr/>
        <a:lstStyle/>
        <a:p>
          <a:endParaRPr lang="en-US"/>
        </a:p>
      </dgm:t>
    </dgm:pt>
    <dgm:pt modelId="{D37FDE94-241E-1C4E-9F46-546F128FB1CA}" type="pres">
      <dgm:prSet presAssocID="{B792EDBE-02F5-F34D-8290-9844F5C09D87}" presName="connTx" presStyleLbl="parChTrans1D2" presStyleIdx="1" presStyleCnt="16"/>
      <dgm:spPr/>
      <dgm:t>
        <a:bodyPr/>
        <a:lstStyle/>
        <a:p>
          <a:endParaRPr lang="en-US"/>
        </a:p>
      </dgm:t>
    </dgm:pt>
    <dgm:pt modelId="{A0E3B356-102A-5342-BF73-812B114F6342}" type="pres">
      <dgm:prSet presAssocID="{38261C96-3548-2F42-BBE2-688401614A60}" presName="node" presStyleLbl="node1" presStyleIdx="1" presStyleCnt="16">
        <dgm:presLayoutVars>
          <dgm:bulletEnabled val="1"/>
        </dgm:presLayoutVars>
      </dgm:prSet>
      <dgm:spPr/>
      <dgm:t>
        <a:bodyPr/>
        <a:lstStyle/>
        <a:p>
          <a:endParaRPr lang="en-US"/>
        </a:p>
      </dgm:t>
    </dgm:pt>
    <dgm:pt modelId="{499AC42A-1106-674A-B75E-20DD4151C395}" type="pres">
      <dgm:prSet presAssocID="{52C917F0-034D-864F-99ED-AF0FD667AED9}" presName="Name9" presStyleLbl="parChTrans1D2" presStyleIdx="2" presStyleCnt="16"/>
      <dgm:spPr/>
      <dgm:t>
        <a:bodyPr/>
        <a:lstStyle/>
        <a:p>
          <a:endParaRPr lang="en-US"/>
        </a:p>
      </dgm:t>
    </dgm:pt>
    <dgm:pt modelId="{4974AE5F-887B-6749-8235-55E4FBF9E864}" type="pres">
      <dgm:prSet presAssocID="{52C917F0-034D-864F-99ED-AF0FD667AED9}" presName="connTx" presStyleLbl="parChTrans1D2" presStyleIdx="2" presStyleCnt="16"/>
      <dgm:spPr/>
      <dgm:t>
        <a:bodyPr/>
        <a:lstStyle/>
        <a:p>
          <a:endParaRPr lang="en-US"/>
        </a:p>
      </dgm:t>
    </dgm:pt>
    <dgm:pt modelId="{8C2D2FF2-6D17-6043-81B5-9510691CF25E}" type="pres">
      <dgm:prSet presAssocID="{AA1D5440-C9A1-8B4D-A799-4BDB4263AFF7}" presName="node" presStyleLbl="node1" presStyleIdx="2" presStyleCnt="16">
        <dgm:presLayoutVars>
          <dgm:bulletEnabled val="1"/>
        </dgm:presLayoutVars>
      </dgm:prSet>
      <dgm:spPr/>
      <dgm:t>
        <a:bodyPr/>
        <a:lstStyle/>
        <a:p>
          <a:endParaRPr lang="en-US"/>
        </a:p>
      </dgm:t>
    </dgm:pt>
    <dgm:pt modelId="{387CA79F-BFAD-A141-87D0-82675807FFCC}" type="pres">
      <dgm:prSet presAssocID="{86FEBE0F-CF75-8048-9554-31152312DE31}" presName="Name9" presStyleLbl="parChTrans1D2" presStyleIdx="3" presStyleCnt="16"/>
      <dgm:spPr/>
      <dgm:t>
        <a:bodyPr/>
        <a:lstStyle/>
        <a:p>
          <a:endParaRPr lang="en-US"/>
        </a:p>
      </dgm:t>
    </dgm:pt>
    <dgm:pt modelId="{115B5774-8D61-464E-82D2-2A71B2B949FF}" type="pres">
      <dgm:prSet presAssocID="{86FEBE0F-CF75-8048-9554-31152312DE31}" presName="connTx" presStyleLbl="parChTrans1D2" presStyleIdx="3" presStyleCnt="16"/>
      <dgm:spPr/>
      <dgm:t>
        <a:bodyPr/>
        <a:lstStyle/>
        <a:p>
          <a:endParaRPr lang="en-US"/>
        </a:p>
      </dgm:t>
    </dgm:pt>
    <dgm:pt modelId="{F01461E0-F707-7B4E-A3A5-29A796596469}" type="pres">
      <dgm:prSet presAssocID="{570C7AC1-B61D-3348-89A1-23A8BBE82472}" presName="node" presStyleLbl="node1" presStyleIdx="3" presStyleCnt="16">
        <dgm:presLayoutVars>
          <dgm:bulletEnabled val="1"/>
        </dgm:presLayoutVars>
      </dgm:prSet>
      <dgm:spPr/>
      <dgm:t>
        <a:bodyPr/>
        <a:lstStyle/>
        <a:p>
          <a:endParaRPr lang="en-US"/>
        </a:p>
      </dgm:t>
    </dgm:pt>
    <dgm:pt modelId="{5DEE9613-A46F-5B45-8A8E-5942785E150F}" type="pres">
      <dgm:prSet presAssocID="{8CBCC47E-DEFB-4A45-A64B-004246226E6C}" presName="Name9" presStyleLbl="parChTrans1D2" presStyleIdx="4" presStyleCnt="16"/>
      <dgm:spPr/>
      <dgm:t>
        <a:bodyPr/>
        <a:lstStyle/>
        <a:p>
          <a:endParaRPr lang="en-US"/>
        </a:p>
      </dgm:t>
    </dgm:pt>
    <dgm:pt modelId="{162F6811-89E3-2948-8E89-715C4FD28C23}" type="pres">
      <dgm:prSet presAssocID="{8CBCC47E-DEFB-4A45-A64B-004246226E6C}" presName="connTx" presStyleLbl="parChTrans1D2" presStyleIdx="4" presStyleCnt="16"/>
      <dgm:spPr/>
      <dgm:t>
        <a:bodyPr/>
        <a:lstStyle/>
        <a:p>
          <a:endParaRPr lang="en-US"/>
        </a:p>
      </dgm:t>
    </dgm:pt>
    <dgm:pt modelId="{F0BC9C52-9F0D-AE4D-977C-F9D7C22788E3}" type="pres">
      <dgm:prSet presAssocID="{62B1C370-0FBD-6648-981F-AAA34857351A}" presName="node" presStyleLbl="node1" presStyleIdx="4" presStyleCnt="16">
        <dgm:presLayoutVars>
          <dgm:bulletEnabled val="1"/>
        </dgm:presLayoutVars>
      </dgm:prSet>
      <dgm:spPr/>
      <dgm:t>
        <a:bodyPr/>
        <a:lstStyle/>
        <a:p>
          <a:endParaRPr lang="en-US"/>
        </a:p>
      </dgm:t>
    </dgm:pt>
    <dgm:pt modelId="{D55F6F20-368E-EC40-BA31-3E2105DE1E34}" type="pres">
      <dgm:prSet presAssocID="{B3470657-E46F-FF44-AC0C-B667C3A2B6B9}" presName="Name9" presStyleLbl="parChTrans1D2" presStyleIdx="5" presStyleCnt="16"/>
      <dgm:spPr/>
      <dgm:t>
        <a:bodyPr/>
        <a:lstStyle/>
        <a:p>
          <a:endParaRPr lang="en-US"/>
        </a:p>
      </dgm:t>
    </dgm:pt>
    <dgm:pt modelId="{E66C5024-D76F-984F-A4A2-AD63329FE625}" type="pres">
      <dgm:prSet presAssocID="{B3470657-E46F-FF44-AC0C-B667C3A2B6B9}" presName="connTx" presStyleLbl="parChTrans1D2" presStyleIdx="5" presStyleCnt="16"/>
      <dgm:spPr/>
      <dgm:t>
        <a:bodyPr/>
        <a:lstStyle/>
        <a:p>
          <a:endParaRPr lang="en-US"/>
        </a:p>
      </dgm:t>
    </dgm:pt>
    <dgm:pt modelId="{F37308FC-D2B5-5F4F-94B0-58A45D411B9F}" type="pres">
      <dgm:prSet presAssocID="{0EADB97B-0C7B-4945-99B5-443EEB9859EE}" presName="node" presStyleLbl="node1" presStyleIdx="5" presStyleCnt="16">
        <dgm:presLayoutVars>
          <dgm:bulletEnabled val="1"/>
        </dgm:presLayoutVars>
      </dgm:prSet>
      <dgm:spPr/>
      <dgm:t>
        <a:bodyPr/>
        <a:lstStyle/>
        <a:p>
          <a:endParaRPr lang="en-US"/>
        </a:p>
      </dgm:t>
    </dgm:pt>
    <dgm:pt modelId="{AE496268-F412-D34F-9A7E-AFBE781B95D2}" type="pres">
      <dgm:prSet presAssocID="{2F8EA8D9-DE6B-6F48-A294-CCF844D43D56}" presName="Name9" presStyleLbl="parChTrans1D2" presStyleIdx="6" presStyleCnt="16"/>
      <dgm:spPr/>
      <dgm:t>
        <a:bodyPr/>
        <a:lstStyle/>
        <a:p>
          <a:endParaRPr lang="en-US"/>
        </a:p>
      </dgm:t>
    </dgm:pt>
    <dgm:pt modelId="{E8BE235F-96DD-7040-A016-1F69055F03FC}" type="pres">
      <dgm:prSet presAssocID="{2F8EA8D9-DE6B-6F48-A294-CCF844D43D56}" presName="connTx" presStyleLbl="parChTrans1D2" presStyleIdx="6" presStyleCnt="16"/>
      <dgm:spPr/>
      <dgm:t>
        <a:bodyPr/>
        <a:lstStyle/>
        <a:p>
          <a:endParaRPr lang="en-US"/>
        </a:p>
      </dgm:t>
    </dgm:pt>
    <dgm:pt modelId="{7443030F-DBF6-3A45-BBBD-E139040EFAED}" type="pres">
      <dgm:prSet presAssocID="{7F9615EE-0B12-C449-87AF-9F671AAE5577}" presName="node" presStyleLbl="node1" presStyleIdx="6" presStyleCnt="16">
        <dgm:presLayoutVars>
          <dgm:bulletEnabled val="1"/>
        </dgm:presLayoutVars>
      </dgm:prSet>
      <dgm:spPr/>
      <dgm:t>
        <a:bodyPr/>
        <a:lstStyle/>
        <a:p>
          <a:endParaRPr lang="en-US"/>
        </a:p>
      </dgm:t>
    </dgm:pt>
    <dgm:pt modelId="{2E666861-2A3B-4C4D-9C73-17AC830424C7}" type="pres">
      <dgm:prSet presAssocID="{C3172B11-C307-BD45-84F7-34A4456C85CC}" presName="Name9" presStyleLbl="parChTrans1D2" presStyleIdx="7" presStyleCnt="16"/>
      <dgm:spPr/>
      <dgm:t>
        <a:bodyPr/>
        <a:lstStyle/>
        <a:p>
          <a:endParaRPr lang="en-US"/>
        </a:p>
      </dgm:t>
    </dgm:pt>
    <dgm:pt modelId="{F2FC8C7F-A756-E540-AB55-1E8FDE5BC053}" type="pres">
      <dgm:prSet presAssocID="{C3172B11-C307-BD45-84F7-34A4456C85CC}" presName="connTx" presStyleLbl="parChTrans1D2" presStyleIdx="7" presStyleCnt="16"/>
      <dgm:spPr/>
      <dgm:t>
        <a:bodyPr/>
        <a:lstStyle/>
        <a:p>
          <a:endParaRPr lang="en-US"/>
        </a:p>
      </dgm:t>
    </dgm:pt>
    <dgm:pt modelId="{18B55B5B-6F4D-C646-9D28-100767B0BFC1}" type="pres">
      <dgm:prSet presAssocID="{904CBC31-8133-9E4B-B77D-A5DA52A7A87F}" presName="node" presStyleLbl="node1" presStyleIdx="7" presStyleCnt="16">
        <dgm:presLayoutVars>
          <dgm:bulletEnabled val="1"/>
        </dgm:presLayoutVars>
      </dgm:prSet>
      <dgm:spPr/>
      <dgm:t>
        <a:bodyPr/>
        <a:lstStyle/>
        <a:p>
          <a:endParaRPr lang="en-US"/>
        </a:p>
      </dgm:t>
    </dgm:pt>
    <dgm:pt modelId="{B15E7564-A509-5A43-91DE-4E5A4263AEBF}" type="pres">
      <dgm:prSet presAssocID="{EA1D7C2E-7C1F-7844-85B1-90C028DF749D}" presName="Name9" presStyleLbl="parChTrans1D2" presStyleIdx="8" presStyleCnt="16"/>
      <dgm:spPr/>
      <dgm:t>
        <a:bodyPr/>
        <a:lstStyle/>
        <a:p>
          <a:endParaRPr lang="en-US"/>
        </a:p>
      </dgm:t>
    </dgm:pt>
    <dgm:pt modelId="{0FB86546-C2F4-F348-A53E-D09226035A16}" type="pres">
      <dgm:prSet presAssocID="{EA1D7C2E-7C1F-7844-85B1-90C028DF749D}" presName="connTx" presStyleLbl="parChTrans1D2" presStyleIdx="8" presStyleCnt="16"/>
      <dgm:spPr/>
      <dgm:t>
        <a:bodyPr/>
        <a:lstStyle/>
        <a:p>
          <a:endParaRPr lang="en-US"/>
        </a:p>
      </dgm:t>
    </dgm:pt>
    <dgm:pt modelId="{A0017F9C-2AE8-4C4F-B932-7A1EBC541E6D}" type="pres">
      <dgm:prSet presAssocID="{F1ADC222-DE62-DA4A-9CF1-2CBCE9AD9E34}" presName="node" presStyleLbl="node1" presStyleIdx="8" presStyleCnt="16">
        <dgm:presLayoutVars>
          <dgm:bulletEnabled val="1"/>
        </dgm:presLayoutVars>
      </dgm:prSet>
      <dgm:spPr/>
      <dgm:t>
        <a:bodyPr/>
        <a:lstStyle/>
        <a:p>
          <a:endParaRPr lang="en-US"/>
        </a:p>
      </dgm:t>
    </dgm:pt>
    <dgm:pt modelId="{AB39727C-D7D2-014D-A37D-8C3D42389AD6}" type="pres">
      <dgm:prSet presAssocID="{51EC4EC8-4056-4E4A-803D-CBCF4D8EEAE4}" presName="Name9" presStyleLbl="parChTrans1D2" presStyleIdx="9" presStyleCnt="16"/>
      <dgm:spPr/>
      <dgm:t>
        <a:bodyPr/>
        <a:lstStyle/>
        <a:p>
          <a:endParaRPr lang="en-US"/>
        </a:p>
      </dgm:t>
    </dgm:pt>
    <dgm:pt modelId="{503FAF0C-8BBC-5E40-82D5-A94D55A0C8B6}" type="pres">
      <dgm:prSet presAssocID="{51EC4EC8-4056-4E4A-803D-CBCF4D8EEAE4}" presName="connTx" presStyleLbl="parChTrans1D2" presStyleIdx="9" presStyleCnt="16"/>
      <dgm:spPr/>
      <dgm:t>
        <a:bodyPr/>
        <a:lstStyle/>
        <a:p>
          <a:endParaRPr lang="en-US"/>
        </a:p>
      </dgm:t>
    </dgm:pt>
    <dgm:pt modelId="{94DB1014-296A-8746-A315-912E11CBDE1B}" type="pres">
      <dgm:prSet presAssocID="{D99B7486-DB7B-EB44-B28B-89AADAA31C09}" presName="node" presStyleLbl="node1" presStyleIdx="9" presStyleCnt="16">
        <dgm:presLayoutVars>
          <dgm:bulletEnabled val="1"/>
        </dgm:presLayoutVars>
      </dgm:prSet>
      <dgm:spPr/>
      <dgm:t>
        <a:bodyPr/>
        <a:lstStyle/>
        <a:p>
          <a:endParaRPr lang="en-US"/>
        </a:p>
      </dgm:t>
    </dgm:pt>
    <dgm:pt modelId="{B6A4B0B3-1DB8-6F45-B067-556B3ED28D0E}" type="pres">
      <dgm:prSet presAssocID="{AB1AB72A-18B9-9343-BA7E-43F4F46AD3C0}" presName="Name9" presStyleLbl="parChTrans1D2" presStyleIdx="10" presStyleCnt="16"/>
      <dgm:spPr/>
      <dgm:t>
        <a:bodyPr/>
        <a:lstStyle/>
        <a:p>
          <a:endParaRPr lang="en-US"/>
        </a:p>
      </dgm:t>
    </dgm:pt>
    <dgm:pt modelId="{C61CD995-1056-1149-BCE7-0544EAFB83FE}" type="pres">
      <dgm:prSet presAssocID="{AB1AB72A-18B9-9343-BA7E-43F4F46AD3C0}" presName="connTx" presStyleLbl="parChTrans1D2" presStyleIdx="10" presStyleCnt="16"/>
      <dgm:spPr/>
      <dgm:t>
        <a:bodyPr/>
        <a:lstStyle/>
        <a:p>
          <a:endParaRPr lang="en-US"/>
        </a:p>
      </dgm:t>
    </dgm:pt>
    <dgm:pt modelId="{E8B40A89-2999-324D-9057-9E6ABD192925}" type="pres">
      <dgm:prSet presAssocID="{8EA4AF22-33FE-854D-8EDE-D89A0E9CE933}" presName="node" presStyleLbl="node1" presStyleIdx="10" presStyleCnt="16">
        <dgm:presLayoutVars>
          <dgm:bulletEnabled val="1"/>
        </dgm:presLayoutVars>
      </dgm:prSet>
      <dgm:spPr/>
      <dgm:t>
        <a:bodyPr/>
        <a:lstStyle/>
        <a:p>
          <a:endParaRPr lang="en-US"/>
        </a:p>
      </dgm:t>
    </dgm:pt>
    <dgm:pt modelId="{C36F6055-86A2-6140-B0E7-BC971604C3FD}" type="pres">
      <dgm:prSet presAssocID="{5D99AD47-8B08-C543-85F7-5599A8065B78}" presName="Name9" presStyleLbl="parChTrans1D2" presStyleIdx="11" presStyleCnt="16"/>
      <dgm:spPr/>
      <dgm:t>
        <a:bodyPr/>
        <a:lstStyle/>
        <a:p>
          <a:endParaRPr lang="en-US"/>
        </a:p>
      </dgm:t>
    </dgm:pt>
    <dgm:pt modelId="{09F0881E-CD41-9546-A9B0-1149B243DB39}" type="pres">
      <dgm:prSet presAssocID="{5D99AD47-8B08-C543-85F7-5599A8065B78}" presName="connTx" presStyleLbl="parChTrans1D2" presStyleIdx="11" presStyleCnt="16"/>
      <dgm:spPr/>
      <dgm:t>
        <a:bodyPr/>
        <a:lstStyle/>
        <a:p>
          <a:endParaRPr lang="en-US"/>
        </a:p>
      </dgm:t>
    </dgm:pt>
    <dgm:pt modelId="{8C1B6B9F-6636-B641-8BF0-63D1A1E283BC}" type="pres">
      <dgm:prSet presAssocID="{AD7FDAFD-19B0-6A43-8117-17ADB54AE4E8}" presName="node" presStyleLbl="node1" presStyleIdx="11" presStyleCnt="16">
        <dgm:presLayoutVars>
          <dgm:bulletEnabled val="1"/>
        </dgm:presLayoutVars>
      </dgm:prSet>
      <dgm:spPr/>
      <dgm:t>
        <a:bodyPr/>
        <a:lstStyle/>
        <a:p>
          <a:endParaRPr lang="en-US"/>
        </a:p>
      </dgm:t>
    </dgm:pt>
    <dgm:pt modelId="{CA1E2A16-072D-2F40-B76E-32F3BCADD0A3}" type="pres">
      <dgm:prSet presAssocID="{11D64C00-02E9-2B43-91C8-3670AD502BB9}" presName="Name9" presStyleLbl="parChTrans1D2" presStyleIdx="12" presStyleCnt="16"/>
      <dgm:spPr/>
      <dgm:t>
        <a:bodyPr/>
        <a:lstStyle/>
        <a:p>
          <a:endParaRPr lang="en-US"/>
        </a:p>
      </dgm:t>
    </dgm:pt>
    <dgm:pt modelId="{F5606296-8B83-264E-955D-E9C3FA746831}" type="pres">
      <dgm:prSet presAssocID="{11D64C00-02E9-2B43-91C8-3670AD502BB9}" presName="connTx" presStyleLbl="parChTrans1D2" presStyleIdx="12" presStyleCnt="16"/>
      <dgm:spPr/>
      <dgm:t>
        <a:bodyPr/>
        <a:lstStyle/>
        <a:p>
          <a:endParaRPr lang="en-US"/>
        </a:p>
      </dgm:t>
    </dgm:pt>
    <dgm:pt modelId="{4459CA57-A7C9-E140-88BD-23F4A8DC068C}" type="pres">
      <dgm:prSet presAssocID="{9EB3FB7F-F50E-6F48-8482-724B144476DA}" presName="node" presStyleLbl="node1" presStyleIdx="12" presStyleCnt="16">
        <dgm:presLayoutVars>
          <dgm:bulletEnabled val="1"/>
        </dgm:presLayoutVars>
      </dgm:prSet>
      <dgm:spPr/>
      <dgm:t>
        <a:bodyPr/>
        <a:lstStyle/>
        <a:p>
          <a:endParaRPr lang="en-US"/>
        </a:p>
      </dgm:t>
    </dgm:pt>
    <dgm:pt modelId="{49EBD5B2-D7C0-D344-9AE7-ADE2176CB12C}" type="pres">
      <dgm:prSet presAssocID="{2CF54367-B525-384A-85CE-3ACD35E2269E}" presName="Name9" presStyleLbl="parChTrans1D2" presStyleIdx="13" presStyleCnt="16"/>
      <dgm:spPr/>
      <dgm:t>
        <a:bodyPr/>
        <a:lstStyle/>
        <a:p>
          <a:endParaRPr lang="en-US"/>
        </a:p>
      </dgm:t>
    </dgm:pt>
    <dgm:pt modelId="{638E59E7-7DA6-614D-B09D-9BDAABA11BD4}" type="pres">
      <dgm:prSet presAssocID="{2CF54367-B525-384A-85CE-3ACD35E2269E}" presName="connTx" presStyleLbl="parChTrans1D2" presStyleIdx="13" presStyleCnt="16"/>
      <dgm:spPr/>
      <dgm:t>
        <a:bodyPr/>
        <a:lstStyle/>
        <a:p>
          <a:endParaRPr lang="en-US"/>
        </a:p>
      </dgm:t>
    </dgm:pt>
    <dgm:pt modelId="{47241C4B-A660-1444-A184-109D030DBCDA}" type="pres">
      <dgm:prSet presAssocID="{1C0DA948-6F01-AC43-A024-6CFC3042D0A9}" presName="node" presStyleLbl="node1" presStyleIdx="13" presStyleCnt="16">
        <dgm:presLayoutVars>
          <dgm:bulletEnabled val="1"/>
        </dgm:presLayoutVars>
      </dgm:prSet>
      <dgm:spPr/>
      <dgm:t>
        <a:bodyPr/>
        <a:lstStyle/>
        <a:p>
          <a:endParaRPr lang="en-US"/>
        </a:p>
      </dgm:t>
    </dgm:pt>
    <dgm:pt modelId="{60133C7D-0F4A-3344-A2CA-A8E7912EFBEB}" type="pres">
      <dgm:prSet presAssocID="{20D41CE0-3C16-084B-9EBA-4FBAAC09337C}" presName="Name9" presStyleLbl="parChTrans1D2" presStyleIdx="14" presStyleCnt="16"/>
      <dgm:spPr/>
      <dgm:t>
        <a:bodyPr/>
        <a:lstStyle/>
        <a:p>
          <a:endParaRPr lang="en-US"/>
        </a:p>
      </dgm:t>
    </dgm:pt>
    <dgm:pt modelId="{D7B062E9-27AD-F54D-BED9-451A5FAF05D3}" type="pres">
      <dgm:prSet presAssocID="{20D41CE0-3C16-084B-9EBA-4FBAAC09337C}" presName="connTx" presStyleLbl="parChTrans1D2" presStyleIdx="14" presStyleCnt="16"/>
      <dgm:spPr/>
      <dgm:t>
        <a:bodyPr/>
        <a:lstStyle/>
        <a:p>
          <a:endParaRPr lang="en-US"/>
        </a:p>
      </dgm:t>
    </dgm:pt>
    <dgm:pt modelId="{583E39A2-2E5D-B44F-B31D-F4CBC21251AF}" type="pres">
      <dgm:prSet presAssocID="{33D440C2-FB5C-B043-B7B2-1AC83C041A13}" presName="node" presStyleLbl="node1" presStyleIdx="14" presStyleCnt="16">
        <dgm:presLayoutVars>
          <dgm:bulletEnabled val="1"/>
        </dgm:presLayoutVars>
      </dgm:prSet>
      <dgm:spPr/>
      <dgm:t>
        <a:bodyPr/>
        <a:lstStyle/>
        <a:p>
          <a:endParaRPr lang="en-US"/>
        </a:p>
      </dgm:t>
    </dgm:pt>
    <dgm:pt modelId="{90A1ECF4-0273-C341-8BCE-497910FD1179}" type="pres">
      <dgm:prSet presAssocID="{A30B849C-6E04-E745-8FBC-6D09C9FDF23B}" presName="Name9" presStyleLbl="parChTrans1D2" presStyleIdx="15" presStyleCnt="16"/>
      <dgm:spPr/>
      <dgm:t>
        <a:bodyPr/>
        <a:lstStyle/>
        <a:p>
          <a:endParaRPr lang="en-US"/>
        </a:p>
      </dgm:t>
    </dgm:pt>
    <dgm:pt modelId="{309E661A-CD81-3843-A35B-9F5F96081440}" type="pres">
      <dgm:prSet presAssocID="{A30B849C-6E04-E745-8FBC-6D09C9FDF23B}" presName="connTx" presStyleLbl="parChTrans1D2" presStyleIdx="15" presStyleCnt="16"/>
      <dgm:spPr/>
      <dgm:t>
        <a:bodyPr/>
        <a:lstStyle/>
        <a:p>
          <a:endParaRPr lang="en-US"/>
        </a:p>
      </dgm:t>
    </dgm:pt>
    <dgm:pt modelId="{D29BC2BE-097F-9E44-A153-09C605D4BAA9}" type="pres">
      <dgm:prSet presAssocID="{BE391CAC-85B5-A544-84D5-A2AFF9BB87D4}" presName="node" presStyleLbl="node1" presStyleIdx="15" presStyleCnt="16">
        <dgm:presLayoutVars>
          <dgm:bulletEnabled val="1"/>
        </dgm:presLayoutVars>
      </dgm:prSet>
      <dgm:spPr/>
      <dgm:t>
        <a:bodyPr/>
        <a:lstStyle/>
        <a:p>
          <a:endParaRPr lang="en-US"/>
        </a:p>
      </dgm:t>
    </dgm:pt>
  </dgm:ptLst>
  <dgm:cxnLst>
    <dgm:cxn modelId="{DD246CBF-6671-2C4F-B739-01E7E947D1D9}" type="presOf" srcId="{38261C96-3548-2F42-BBE2-688401614A60}" destId="{A0E3B356-102A-5342-BF73-812B114F6342}" srcOrd="0" destOrd="0" presId="urn:microsoft.com/office/officeart/2005/8/layout/radial1"/>
    <dgm:cxn modelId="{936E140C-AB5B-8440-990A-3BE680F95BBD}" type="presOf" srcId="{EA1D7C2E-7C1F-7844-85B1-90C028DF749D}" destId="{B15E7564-A509-5A43-91DE-4E5A4263AEBF}" srcOrd="0" destOrd="0" presId="urn:microsoft.com/office/officeart/2005/8/layout/radial1"/>
    <dgm:cxn modelId="{61BF238D-FF50-A84A-AF9E-2C3431917FD3}" srcId="{8BEAC4DC-98EA-3A4E-97C7-DB1335785CC4}" destId="{33D440C2-FB5C-B043-B7B2-1AC83C041A13}" srcOrd="14" destOrd="0" parTransId="{20D41CE0-3C16-084B-9EBA-4FBAAC09337C}" sibTransId="{2336F1FE-BB41-314F-BB84-72B33D4F8F1D}"/>
    <dgm:cxn modelId="{47F2A38B-9A43-3344-B29C-E1F963803841}" srcId="{8BEAC4DC-98EA-3A4E-97C7-DB1335785CC4}" destId="{62B1C370-0FBD-6648-981F-AAA34857351A}" srcOrd="4" destOrd="0" parTransId="{8CBCC47E-DEFB-4A45-A64B-004246226E6C}" sibTransId="{FAB76E4F-8050-464D-9406-0C28857EB3A0}"/>
    <dgm:cxn modelId="{C2A70F5D-E257-6F46-94FB-968819C8D591}" srcId="{8BEAC4DC-98EA-3A4E-97C7-DB1335785CC4}" destId="{570C7AC1-B61D-3348-89A1-23A8BBE82472}" srcOrd="3" destOrd="0" parTransId="{86FEBE0F-CF75-8048-9554-31152312DE31}" sibTransId="{7A4D5612-82B6-234D-B995-9FD8CEFB795D}"/>
    <dgm:cxn modelId="{6F06EB9A-B5B7-3947-B4EC-8F3249C11DA3}" srcId="{8BEAC4DC-98EA-3A4E-97C7-DB1335785CC4}" destId="{D99B7486-DB7B-EB44-B28B-89AADAA31C09}" srcOrd="9" destOrd="0" parTransId="{51EC4EC8-4056-4E4A-803D-CBCF4D8EEAE4}" sibTransId="{C6822498-39E1-3545-AA3E-985F9332F929}"/>
    <dgm:cxn modelId="{8000F5AD-AC9C-A146-87D0-FB4CCE74C495}" type="presOf" srcId="{EA1D7C2E-7C1F-7844-85B1-90C028DF749D}" destId="{0FB86546-C2F4-F348-A53E-D09226035A16}" srcOrd="1" destOrd="0" presId="urn:microsoft.com/office/officeart/2005/8/layout/radial1"/>
    <dgm:cxn modelId="{B7BE9DE9-7628-E84D-84BB-B5D80CCFA9D4}" srcId="{8BEAC4DC-98EA-3A4E-97C7-DB1335785CC4}" destId="{0EADB97B-0C7B-4945-99B5-443EEB9859EE}" srcOrd="5" destOrd="0" parTransId="{B3470657-E46F-FF44-AC0C-B667C3A2B6B9}" sibTransId="{027D4EC9-ABB8-DB48-80FB-C90F51CC7CE5}"/>
    <dgm:cxn modelId="{5E708C5B-F001-344E-B62C-0EC42D9EC58E}" type="presOf" srcId="{C9DCB9B4-127F-9542-BEBB-CF56C2FF5F4F}" destId="{2321837C-C539-CE4C-8A73-C387E81067C1}" srcOrd="1" destOrd="0" presId="urn:microsoft.com/office/officeart/2005/8/layout/radial1"/>
    <dgm:cxn modelId="{F42FC4BE-03F0-5240-839A-EFB24A1EF85D}" type="presOf" srcId="{8CBCC47E-DEFB-4A45-A64B-004246226E6C}" destId="{5DEE9613-A46F-5B45-8A8E-5942785E150F}" srcOrd="0" destOrd="0" presId="urn:microsoft.com/office/officeart/2005/8/layout/radial1"/>
    <dgm:cxn modelId="{08727B4C-BE7A-2B46-8284-5EEC54464FD7}" type="presOf" srcId="{3DEBB95A-0FC0-1741-AAFF-9D821713A805}" destId="{0D3E5AE7-809A-5347-9AF7-804ADAAFC894}" srcOrd="0" destOrd="0" presId="urn:microsoft.com/office/officeart/2005/8/layout/radial1"/>
    <dgm:cxn modelId="{0A2C777A-BC97-2C47-99E2-996C4C356080}" type="presOf" srcId="{7F9615EE-0B12-C449-87AF-9F671AAE5577}" destId="{7443030F-DBF6-3A45-BBBD-E139040EFAED}" srcOrd="0" destOrd="0" presId="urn:microsoft.com/office/officeart/2005/8/layout/radial1"/>
    <dgm:cxn modelId="{CF38773D-DD40-5C4D-8768-D6FDE14CD83F}" srcId="{98DC5187-0C92-0442-829E-5A14D6141FAB}" destId="{8BEAC4DC-98EA-3A4E-97C7-DB1335785CC4}" srcOrd="0" destOrd="0" parTransId="{FCAAA6F3-B326-1A4B-B600-72FC85DE1718}" sibTransId="{DAC380AA-3F0A-0047-8E3D-1A078BB8F517}"/>
    <dgm:cxn modelId="{87212DDF-5B34-5A40-8D6E-21F7BD388AA4}" type="presOf" srcId="{8CBCC47E-DEFB-4A45-A64B-004246226E6C}" destId="{162F6811-89E3-2948-8E89-715C4FD28C23}" srcOrd="1" destOrd="0" presId="urn:microsoft.com/office/officeart/2005/8/layout/radial1"/>
    <dgm:cxn modelId="{A5730F24-970B-D24E-9D26-67434BECBD39}" type="presOf" srcId="{86FEBE0F-CF75-8048-9554-31152312DE31}" destId="{115B5774-8D61-464E-82D2-2A71B2B949FF}" srcOrd="1" destOrd="0" presId="urn:microsoft.com/office/officeart/2005/8/layout/radial1"/>
    <dgm:cxn modelId="{5275733C-11FF-0649-B472-6DDDD993D5BE}" type="presOf" srcId="{9EB3FB7F-F50E-6F48-8482-724B144476DA}" destId="{4459CA57-A7C9-E140-88BD-23F4A8DC068C}" srcOrd="0" destOrd="0" presId="urn:microsoft.com/office/officeart/2005/8/layout/radial1"/>
    <dgm:cxn modelId="{2560F0E7-CAA0-4B41-835B-A531761AB004}" type="presOf" srcId="{B3470657-E46F-FF44-AC0C-B667C3A2B6B9}" destId="{D55F6F20-368E-EC40-BA31-3E2105DE1E34}" srcOrd="0" destOrd="0" presId="urn:microsoft.com/office/officeart/2005/8/layout/radial1"/>
    <dgm:cxn modelId="{7D801817-1945-4E47-AD0C-7996AC969A68}" srcId="{8BEAC4DC-98EA-3A4E-97C7-DB1335785CC4}" destId="{38261C96-3548-2F42-BBE2-688401614A60}" srcOrd="1" destOrd="0" parTransId="{B792EDBE-02F5-F34D-8290-9844F5C09D87}" sibTransId="{9691B64C-CB2E-6941-8727-336CB997B909}"/>
    <dgm:cxn modelId="{5FE56958-1C4D-5148-A176-B8B1FC6B31CA}" type="presOf" srcId="{51EC4EC8-4056-4E4A-803D-CBCF4D8EEAE4}" destId="{AB39727C-D7D2-014D-A37D-8C3D42389AD6}" srcOrd="0" destOrd="0" presId="urn:microsoft.com/office/officeart/2005/8/layout/radial1"/>
    <dgm:cxn modelId="{EC0993CB-EE2C-B74F-A060-08A240EB00A9}" type="presOf" srcId="{11D64C00-02E9-2B43-91C8-3670AD502BB9}" destId="{CA1E2A16-072D-2F40-B76E-32F3BCADD0A3}" srcOrd="0" destOrd="0" presId="urn:microsoft.com/office/officeart/2005/8/layout/radial1"/>
    <dgm:cxn modelId="{84159A0E-7D8C-FF41-8D54-62C4D2BE57C2}" srcId="{8BEAC4DC-98EA-3A4E-97C7-DB1335785CC4}" destId="{904CBC31-8133-9E4B-B77D-A5DA52A7A87F}" srcOrd="7" destOrd="0" parTransId="{C3172B11-C307-BD45-84F7-34A4456C85CC}" sibTransId="{3123675D-9BFE-E849-802B-33004A50F648}"/>
    <dgm:cxn modelId="{96F2E647-55C4-9243-A9D3-0966AC835D0D}" type="presOf" srcId="{B792EDBE-02F5-F34D-8290-9844F5C09D87}" destId="{D37FDE94-241E-1C4E-9F46-546F128FB1CA}" srcOrd="1" destOrd="0" presId="urn:microsoft.com/office/officeart/2005/8/layout/radial1"/>
    <dgm:cxn modelId="{BB10645F-77FF-C849-8037-235D67184914}" type="presOf" srcId="{F1ADC222-DE62-DA4A-9CF1-2CBCE9AD9E34}" destId="{A0017F9C-2AE8-4C4F-B932-7A1EBC541E6D}" srcOrd="0" destOrd="0" presId="urn:microsoft.com/office/officeart/2005/8/layout/radial1"/>
    <dgm:cxn modelId="{5DCEF519-C1ED-2646-8D71-1AB39D59EB2A}" type="presOf" srcId="{33D440C2-FB5C-B043-B7B2-1AC83C041A13}" destId="{583E39A2-2E5D-B44F-B31D-F4CBC21251AF}" srcOrd="0" destOrd="0" presId="urn:microsoft.com/office/officeart/2005/8/layout/radial1"/>
    <dgm:cxn modelId="{73AE9058-BD8D-AA45-99FF-4974B50FA0B1}" type="presOf" srcId="{98DC5187-0C92-0442-829E-5A14D6141FAB}" destId="{67909FC9-7562-3941-AC97-9EBBC65E8DCB}" srcOrd="0" destOrd="0" presId="urn:microsoft.com/office/officeart/2005/8/layout/radial1"/>
    <dgm:cxn modelId="{3C097D3E-F3C0-6742-BA2D-0509A8924BE1}" srcId="{8BEAC4DC-98EA-3A4E-97C7-DB1335785CC4}" destId="{BE391CAC-85B5-A544-84D5-A2AFF9BB87D4}" srcOrd="15" destOrd="0" parTransId="{A30B849C-6E04-E745-8FBC-6D09C9FDF23B}" sibTransId="{23E9329E-8D31-6344-92ED-92EA3F7054BD}"/>
    <dgm:cxn modelId="{C4504AF5-9408-A54F-9C7F-996B15E7FA76}" type="presOf" srcId="{51EC4EC8-4056-4E4A-803D-CBCF4D8EEAE4}" destId="{503FAF0C-8BBC-5E40-82D5-A94D55A0C8B6}" srcOrd="1" destOrd="0" presId="urn:microsoft.com/office/officeart/2005/8/layout/radial1"/>
    <dgm:cxn modelId="{CE4E9BD6-ED06-8D46-8E46-EFE04DAD83B1}" srcId="{8BEAC4DC-98EA-3A4E-97C7-DB1335785CC4}" destId="{F1ADC222-DE62-DA4A-9CF1-2CBCE9AD9E34}" srcOrd="8" destOrd="0" parTransId="{EA1D7C2E-7C1F-7844-85B1-90C028DF749D}" sibTransId="{655BB60D-D61A-2F40-B907-A10D62D4ACB2}"/>
    <dgm:cxn modelId="{39228B2C-CF35-AD42-8EDF-574EE100B420}" type="presOf" srcId="{AB1AB72A-18B9-9343-BA7E-43F4F46AD3C0}" destId="{C61CD995-1056-1149-BCE7-0544EAFB83FE}" srcOrd="1" destOrd="0" presId="urn:microsoft.com/office/officeart/2005/8/layout/radial1"/>
    <dgm:cxn modelId="{7FC1789D-D4E8-9545-851E-FCE5FB8768B9}" srcId="{8BEAC4DC-98EA-3A4E-97C7-DB1335785CC4}" destId="{7F9615EE-0B12-C449-87AF-9F671AAE5577}" srcOrd="6" destOrd="0" parTransId="{2F8EA8D9-DE6B-6F48-A294-CCF844D43D56}" sibTransId="{85AC61DD-DD02-DB4C-8ACA-C6CE672038A4}"/>
    <dgm:cxn modelId="{B6B52533-DD28-A14F-9E8C-762A7D75E8B2}" type="presOf" srcId="{2F8EA8D9-DE6B-6F48-A294-CCF844D43D56}" destId="{AE496268-F412-D34F-9A7E-AFBE781B95D2}" srcOrd="0" destOrd="0" presId="urn:microsoft.com/office/officeart/2005/8/layout/radial1"/>
    <dgm:cxn modelId="{F69AD5B7-CE2E-784A-BC69-DC0083CBD39F}" type="presOf" srcId="{20D41CE0-3C16-084B-9EBA-4FBAAC09337C}" destId="{60133C7D-0F4A-3344-A2CA-A8E7912EFBEB}" srcOrd="0" destOrd="0" presId="urn:microsoft.com/office/officeart/2005/8/layout/radial1"/>
    <dgm:cxn modelId="{3B23B425-B776-D645-BB9E-6C05F05F5A81}" type="presOf" srcId="{AA1D5440-C9A1-8B4D-A799-4BDB4263AFF7}" destId="{8C2D2FF2-6D17-6043-81B5-9510691CF25E}" srcOrd="0" destOrd="0" presId="urn:microsoft.com/office/officeart/2005/8/layout/radial1"/>
    <dgm:cxn modelId="{3FBD1010-4107-8246-92A3-54FD96863543}" srcId="{8BEAC4DC-98EA-3A4E-97C7-DB1335785CC4}" destId="{9EB3FB7F-F50E-6F48-8482-724B144476DA}" srcOrd="12" destOrd="0" parTransId="{11D64C00-02E9-2B43-91C8-3670AD502BB9}" sibTransId="{08696C52-E59F-B44A-A9C2-A45BF0A2858B}"/>
    <dgm:cxn modelId="{F12D7C95-E9EF-A441-AECA-83AF76080EB8}" type="presOf" srcId="{2CF54367-B525-384A-85CE-3ACD35E2269E}" destId="{638E59E7-7DA6-614D-B09D-9BDAABA11BD4}" srcOrd="1" destOrd="0" presId="urn:microsoft.com/office/officeart/2005/8/layout/radial1"/>
    <dgm:cxn modelId="{24DE6F74-AE4D-DD4F-B85F-44667A69367D}" srcId="{8BEAC4DC-98EA-3A4E-97C7-DB1335785CC4}" destId="{AD7FDAFD-19B0-6A43-8117-17ADB54AE4E8}" srcOrd="11" destOrd="0" parTransId="{5D99AD47-8B08-C543-85F7-5599A8065B78}" sibTransId="{08FFB3B7-2B96-D545-8078-60F90DD687C3}"/>
    <dgm:cxn modelId="{E36EC12F-30DB-9244-BAB9-A06A8CD18F5C}" type="presOf" srcId="{20D41CE0-3C16-084B-9EBA-4FBAAC09337C}" destId="{D7B062E9-27AD-F54D-BED9-451A5FAF05D3}" srcOrd="1" destOrd="0" presId="urn:microsoft.com/office/officeart/2005/8/layout/radial1"/>
    <dgm:cxn modelId="{B1AF2DA9-598B-044B-B0A8-4F27AC41687D}" type="presOf" srcId="{570C7AC1-B61D-3348-89A1-23A8BBE82472}" destId="{F01461E0-F707-7B4E-A3A5-29A796596469}" srcOrd="0" destOrd="0" presId="urn:microsoft.com/office/officeart/2005/8/layout/radial1"/>
    <dgm:cxn modelId="{E36A3798-8993-A04B-8092-F8A2D88D3A19}" type="presOf" srcId="{52C917F0-034D-864F-99ED-AF0FD667AED9}" destId="{4974AE5F-887B-6749-8235-55E4FBF9E864}" srcOrd="1" destOrd="0" presId="urn:microsoft.com/office/officeart/2005/8/layout/radial1"/>
    <dgm:cxn modelId="{CE5985EA-ACCE-7742-B969-276AD9B27142}" type="presOf" srcId="{904CBC31-8133-9E4B-B77D-A5DA52A7A87F}" destId="{18B55B5B-6F4D-C646-9D28-100767B0BFC1}" srcOrd="0" destOrd="0" presId="urn:microsoft.com/office/officeart/2005/8/layout/radial1"/>
    <dgm:cxn modelId="{DA94ED11-F816-5341-A641-8D7D7CE89FDE}" type="presOf" srcId="{B792EDBE-02F5-F34D-8290-9844F5C09D87}" destId="{73CFF53B-1A49-1147-ACBD-B957BED9F7D9}" srcOrd="0" destOrd="0" presId="urn:microsoft.com/office/officeart/2005/8/layout/radial1"/>
    <dgm:cxn modelId="{56D3A908-5676-D54A-A4E1-EC2BE1804ECC}" type="presOf" srcId="{2CF54367-B525-384A-85CE-3ACD35E2269E}" destId="{49EBD5B2-D7C0-D344-9AE7-ADE2176CB12C}" srcOrd="0" destOrd="0" presId="urn:microsoft.com/office/officeart/2005/8/layout/radial1"/>
    <dgm:cxn modelId="{A00284F1-4F00-2B48-AD4F-43538C65EBCA}" type="presOf" srcId="{2F8EA8D9-DE6B-6F48-A294-CCF844D43D56}" destId="{E8BE235F-96DD-7040-A016-1F69055F03FC}" srcOrd="1" destOrd="0" presId="urn:microsoft.com/office/officeart/2005/8/layout/radial1"/>
    <dgm:cxn modelId="{BBA5E482-130F-394E-AFF6-7B53FF90C8AA}" type="presOf" srcId="{D99B7486-DB7B-EB44-B28B-89AADAA31C09}" destId="{94DB1014-296A-8746-A315-912E11CBDE1B}" srcOrd="0" destOrd="0" presId="urn:microsoft.com/office/officeart/2005/8/layout/radial1"/>
    <dgm:cxn modelId="{CF2605DA-E9C8-FF44-B03E-D9F20775C4C1}" type="presOf" srcId="{A30B849C-6E04-E745-8FBC-6D09C9FDF23B}" destId="{90A1ECF4-0273-C341-8BCE-497910FD1179}" srcOrd="0" destOrd="0" presId="urn:microsoft.com/office/officeart/2005/8/layout/radial1"/>
    <dgm:cxn modelId="{D7AD4F13-A05C-C94F-916C-AECF70F67820}" type="presOf" srcId="{0EADB97B-0C7B-4945-99B5-443EEB9859EE}" destId="{F37308FC-D2B5-5F4F-94B0-58A45D411B9F}" srcOrd="0" destOrd="0" presId="urn:microsoft.com/office/officeart/2005/8/layout/radial1"/>
    <dgm:cxn modelId="{DA91421B-02B3-DB45-84FB-F0C3E2344965}" type="presOf" srcId="{86FEBE0F-CF75-8048-9554-31152312DE31}" destId="{387CA79F-BFAD-A141-87D0-82675807FFCC}" srcOrd="0" destOrd="0" presId="urn:microsoft.com/office/officeart/2005/8/layout/radial1"/>
    <dgm:cxn modelId="{B7CA41EB-9175-664D-93AB-DF36671ECC3C}" type="presOf" srcId="{BE391CAC-85B5-A544-84D5-A2AFF9BB87D4}" destId="{D29BC2BE-097F-9E44-A153-09C605D4BAA9}" srcOrd="0" destOrd="0" presId="urn:microsoft.com/office/officeart/2005/8/layout/radial1"/>
    <dgm:cxn modelId="{4754553D-F369-C947-8AD8-9969C879A347}" type="presOf" srcId="{B3470657-E46F-FF44-AC0C-B667C3A2B6B9}" destId="{E66C5024-D76F-984F-A4A2-AD63329FE625}" srcOrd="1" destOrd="0" presId="urn:microsoft.com/office/officeart/2005/8/layout/radial1"/>
    <dgm:cxn modelId="{88A2A15F-0973-A947-9704-CEB7E574957D}" type="presOf" srcId="{5D99AD47-8B08-C543-85F7-5599A8065B78}" destId="{C36F6055-86A2-6140-B0E7-BC971604C3FD}" srcOrd="0" destOrd="0" presId="urn:microsoft.com/office/officeart/2005/8/layout/radial1"/>
    <dgm:cxn modelId="{DB6C54FA-189D-B24A-85EF-44A9075B00E0}" type="presOf" srcId="{C3172B11-C307-BD45-84F7-34A4456C85CC}" destId="{2E666861-2A3B-4C4D-9C73-17AC830424C7}" srcOrd="0" destOrd="0" presId="urn:microsoft.com/office/officeart/2005/8/layout/radial1"/>
    <dgm:cxn modelId="{279A5858-4334-4A4A-BEBB-AFCEEC8104CC}" type="presOf" srcId="{AD7FDAFD-19B0-6A43-8117-17ADB54AE4E8}" destId="{8C1B6B9F-6636-B641-8BF0-63D1A1E283BC}" srcOrd="0" destOrd="0" presId="urn:microsoft.com/office/officeart/2005/8/layout/radial1"/>
    <dgm:cxn modelId="{78D7271D-63AA-BD41-BE6D-DE5DB6537791}" srcId="{8BEAC4DC-98EA-3A4E-97C7-DB1335785CC4}" destId="{3DEBB95A-0FC0-1741-AAFF-9D821713A805}" srcOrd="0" destOrd="0" parTransId="{C9DCB9B4-127F-9542-BEBB-CF56C2FF5F4F}" sibTransId="{DB2C55A9-5E49-7B4A-9342-2BBE89518F83}"/>
    <dgm:cxn modelId="{89AF5A4E-C0C4-8245-A632-5860D9ACAB43}" type="presOf" srcId="{8BEAC4DC-98EA-3A4E-97C7-DB1335785CC4}" destId="{EF08555E-4C85-2642-8D4B-78F1F3D699F6}" srcOrd="0" destOrd="0" presId="urn:microsoft.com/office/officeart/2005/8/layout/radial1"/>
    <dgm:cxn modelId="{4B81CC1E-BE06-6941-8D76-2364290DE794}" type="presOf" srcId="{52C917F0-034D-864F-99ED-AF0FD667AED9}" destId="{499AC42A-1106-674A-B75E-20DD4151C395}" srcOrd="0" destOrd="0" presId="urn:microsoft.com/office/officeart/2005/8/layout/radial1"/>
    <dgm:cxn modelId="{747C8602-B1A3-2743-8085-692DE0C8316D}" type="presOf" srcId="{5D99AD47-8B08-C543-85F7-5599A8065B78}" destId="{09F0881E-CD41-9546-A9B0-1149B243DB39}" srcOrd="1" destOrd="0" presId="urn:microsoft.com/office/officeart/2005/8/layout/radial1"/>
    <dgm:cxn modelId="{9B38C67B-7824-D94E-B40B-DC9D5C0DDC26}" srcId="{8BEAC4DC-98EA-3A4E-97C7-DB1335785CC4}" destId="{8EA4AF22-33FE-854D-8EDE-D89A0E9CE933}" srcOrd="10" destOrd="0" parTransId="{AB1AB72A-18B9-9343-BA7E-43F4F46AD3C0}" sibTransId="{C0BDD285-83AD-7742-8BE5-224752906A0D}"/>
    <dgm:cxn modelId="{C93BDF13-2036-7546-977C-D714ACDB0361}" type="presOf" srcId="{11D64C00-02E9-2B43-91C8-3670AD502BB9}" destId="{F5606296-8B83-264E-955D-E9C3FA746831}" srcOrd="1" destOrd="0" presId="urn:microsoft.com/office/officeart/2005/8/layout/radial1"/>
    <dgm:cxn modelId="{226B5B49-7620-0045-A240-750433726DB1}" srcId="{8BEAC4DC-98EA-3A4E-97C7-DB1335785CC4}" destId="{AA1D5440-C9A1-8B4D-A799-4BDB4263AFF7}" srcOrd="2" destOrd="0" parTransId="{52C917F0-034D-864F-99ED-AF0FD667AED9}" sibTransId="{64263DC4-547C-C448-9503-C66365465477}"/>
    <dgm:cxn modelId="{EA019C3A-634E-E547-B567-026A191F1D43}" type="presOf" srcId="{62B1C370-0FBD-6648-981F-AAA34857351A}" destId="{F0BC9C52-9F0D-AE4D-977C-F9D7C22788E3}" srcOrd="0" destOrd="0" presId="urn:microsoft.com/office/officeart/2005/8/layout/radial1"/>
    <dgm:cxn modelId="{4F1DEA6B-18C4-8B4C-840C-9E153134C7FF}" type="presOf" srcId="{AB1AB72A-18B9-9343-BA7E-43F4F46AD3C0}" destId="{B6A4B0B3-1DB8-6F45-B067-556B3ED28D0E}" srcOrd="0" destOrd="0" presId="urn:microsoft.com/office/officeart/2005/8/layout/radial1"/>
    <dgm:cxn modelId="{3686A3C4-EC4E-5148-B74D-861C09092070}" srcId="{8BEAC4DC-98EA-3A4E-97C7-DB1335785CC4}" destId="{1C0DA948-6F01-AC43-A024-6CFC3042D0A9}" srcOrd="13" destOrd="0" parTransId="{2CF54367-B525-384A-85CE-3ACD35E2269E}" sibTransId="{F267DDE6-87A1-DC46-BB07-58A5F9658235}"/>
    <dgm:cxn modelId="{DD9AB931-38EB-6242-8402-A9B7142A372D}" type="presOf" srcId="{1C0DA948-6F01-AC43-A024-6CFC3042D0A9}" destId="{47241C4B-A660-1444-A184-109D030DBCDA}" srcOrd="0" destOrd="0" presId="urn:microsoft.com/office/officeart/2005/8/layout/radial1"/>
    <dgm:cxn modelId="{6031A418-BE7D-6A45-AD1B-A788D402B6A5}" type="presOf" srcId="{A30B849C-6E04-E745-8FBC-6D09C9FDF23B}" destId="{309E661A-CD81-3843-A35B-9F5F96081440}" srcOrd="1" destOrd="0" presId="urn:microsoft.com/office/officeart/2005/8/layout/radial1"/>
    <dgm:cxn modelId="{136CF565-E025-E841-A494-DAC2EA94B52B}" type="presOf" srcId="{C9DCB9B4-127F-9542-BEBB-CF56C2FF5F4F}" destId="{3F08CB4F-4DA2-C847-A5FD-2567BEFB737A}" srcOrd="0" destOrd="0" presId="urn:microsoft.com/office/officeart/2005/8/layout/radial1"/>
    <dgm:cxn modelId="{877E1C15-F7CE-1A43-9B9A-FECFDA702D31}" type="presOf" srcId="{C3172B11-C307-BD45-84F7-34A4456C85CC}" destId="{F2FC8C7F-A756-E540-AB55-1E8FDE5BC053}" srcOrd="1" destOrd="0" presId="urn:microsoft.com/office/officeart/2005/8/layout/radial1"/>
    <dgm:cxn modelId="{5DE674B6-451E-C141-863E-064D0A5E1C21}" type="presOf" srcId="{8EA4AF22-33FE-854D-8EDE-D89A0E9CE933}" destId="{E8B40A89-2999-324D-9057-9E6ABD192925}" srcOrd="0" destOrd="0" presId="urn:microsoft.com/office/officeart/2005/8/layout/radial1"/>
    <dgm:cxn modelId="{7E38ADE8-D77B-C746-B611-91E01C6DA7EF}" type="presParOf" srcId="{67909FC9-7562-3941-AC97-9EBBC65E8DCB}" destId="{EF08555E-4C85-2642-8D4B-78F1F3D699F6}" srcOrd="0" destOrd="0" presId="urn:microsoft.com/office/officeart/2005/8/layout/radial1"/>
    <dgm:cxn modelId="{24D1CAAE-0DFE-EB43-9A12-A9A2C544D597}" type="presParOf" srcId="{67909FC9-7562-3941-AC97-9EBBC65E8DCB}" destId="{3F08CB4F-4DA2-C847-A5FD-2567BEFB737A}" srcOrd="1" destOrd="0" presId="urn:microsoft.com/office/officeart/2005/8/layout/radial1"/>
    <dgm:cxn modelId="{6F2D2B61-8030-1F49-823E-B10D3B781872}" type="presParOf" srcId="{3F08CB4F-4DA2-C847-A5FD-2567BEFB737A}" destId="{2321837C-C539-CE4C-8A73-C387E81067C1}" srcOrd="0" destOrd="0" presId="urn:microsoft.com/office/officeart/2005/8/layout/radial1"/>
    <dgm:cxn modelId="{199F93D2-1C0E-DC41-ABE2-CCEAC135290A}" type="presParOf" srcId="{67909FC9-7562-3941-AC97-9EBBC65E8DCB}" destId="{0D3E5AE7-809A-5347-9AF7-804ADAAFC894}" srcOrd="2" destOrd="0" presId="urn:microsoft.com/office/officeart/2005/8/layout/radial1"/>
    <dgm:cxn modelId="{678070FE-7855-C248-A675-CA120C7C5991}" type="presParOf" srcId="{67909FC9-7562-3941-AC97-9EBBC65E8DCB}" destId="{73CFF53B-1A49-1147-ACBD-B957BED9F7D9}" srcOrd="3" destOrd="0" presId="urn:microsoft.com/office/officeart/2005/8/layout/radial1"/>
    <dgm:cxn modelId="{0AE040A8-DE31-EC4D-80AD-F52C53E61E18}" type="presParOf" srcId="{73CFF53B-1A49-1147-ACBD-B957BED9F7D9}" destId="{D37FDE94-241E-1C4E-9F46-546F128FB1CA}" srcOrd="0" destOrd="0" presId="urn:microsoft.com/office/officeart/2005/8/layout/radial1"/>
    <dgm:cxn modelId="{C74A1AB6-927B-CC43-A95C-93CCFED1AB9C}" type="presParOf" srcId="{67909FC9-7562-3941-AC97-9EBBC65E8DCB}" destId="{A0E3B356-102A-5342-BF73-812B114F6342}" srcOrd="4" destOrd="0" presId="urn:microsoft.com/office/officeart/2005/8/layout/radial1"/>
    <dgm:cxn modelId="{7164204B-9043-874D-B89F-F39997443A40}" type="presParOf" srcId="{67909FC9-7562-3941-AC97-9EBBC65E8DCB}" destId="{499AC42A-1106-674A-B75E-20DD4151C395}" srcOrd="5" destOrd="0" presId="urn:microsoft.com/office/officeart/2005/8/layout/radial1"/>
    <dgm:cxn modelId="{09C5CAFE-CCCF-AB4D-8824-74E03C679E60}" type="presParOf" srcId="{499AC42A-1106-674A-B75E-20DD4151C395}" destId="{4974AE5F-887B-6749-8235-55E4FBF9E864}" srcOrd="0" destOrd="0" presId="urn:microsoft.com/office/officeart/2005/8/layout/radial1"/>
    <dgm:cxn modelId="{5551BB9E-F303-6B44-A74E-DFEFFF8040B4}" type="presParOf" srcId="{67909FC9-7562-3941-AC97-9EBBC65E8DCB}" destId="{8C2D2FF2-6D17-6043-81B5-9510691CF25E}" srcOrd="6" destOrd="0" presId="urn:microsoft.com/office/officeart/2005/8/layout/radial1"/>
    <dgm:cxn modelId="{54C48966-91EE-CA4E-BD1A-E3A83C4D2D5D}" type="presParOf" srcId="{67909FC9-7562-3941-AC97-9EBBC65E8DCB}" destId="{387CA79F-BFAD-A141-87D0-82675807FFCC}" srcOrd="7" destOrd="0" presId="urn:microsoft.com/office/officeart/2005/8/layout/radial1"/>
    <dgm:cxn modelId="{342EB2F2-920C-A041-AF15-B055518EBA5B}" type="presParOf" srcId="{387CA79F-BFAD-A141-87D0-82675807FFCC}" destId="{115B5774-8D61-464E-82D2-2A71B2B949FF}" srcOrd="0" destOrd="0" presId="urn:microsoft.com/office/officeart/2005/8/layout/radial1"/>
    <dgm:cxn modelId="{22BAAB39-5AF5-7440-9C4F-3B16C57A76EE}" type="presParOf" srcId="{67909FC9-7562-3941-AC97-9EBBC65E8DCB}" destId="{F01461E0-F707-7B4E-A3A5-29A796596469}" srcOrd="8" destOrd="0" presId="urn:microsoft.com/office/officeart/2005/8/layout/radial1"/>
    <dgm:cxn modelId="{A8498E3E-BFAE-9B46-98F8-6F799D24C973}" type="presParOf" srcId="{67909FC9-7562-3941-AC97-9EBBC65E8DCB}" destId="{5DEE9613-A46F-5B45-8A8E-5942785E150F}" srcOrd="9" destOrd="0" presId="urn:microsoft.com/office/officeart/2005/8/layout/radial1"/>
    <dgm:cxn modelId="{CDBA8D7D-D7B8-A44A-9E82-2CAB46782DBF}" type="presParOf" srcId="{5DEE9613-A46F-5B45-8A8E-5942785E150F}" destId="{162F6811-89E3-2948-8E89-715C4FD28C23}" srcOrd="0" destOrd="0" presId="urn:microsoft.com/office/officeart/2005/8/layout/radial1"/>
    <dgm:cxn modelId="{8FE1416A-1D81-5B48-8091-013601D655D0}" type="presParOf" srcId="{67909FC9-7562-3941-AC97-9EBBC65E8DCB}" destId="{F0BC9C52-9F0D-AE4D-977C-F9D7C22788E3}" srcOrd="10" destOrd="0" presId="urn:microsoft.com/office/officeart/2005/8/layout/radial1"/>
    <dgm:cxn modelId="{4C693FF0-29C0-4D41-98A4-DDD7EF765396}" type="presParOf" srcId="{67909FC9-7562-3941-AC97-9EBBC65E8DCB}" destId="{D55F6F20-368E-EC40-BA31-3E2105DE1E34}" srcOrd="11" destOrd="0" presId="urn:microsoft.com/office/officeart/2005/8/layout/radial1"/>
    <dgm:cxn modelId="{FB568B8D-8616-A146-859A-6AE32B64E622}" type="presParOf" srcId="{D55F6F20-368E-EC40-BA31-3E2105DE1E34}" destId="{E66C5024-D76F-984F-A4A2-AD63329FE625}" srcOrd="0" destOrd="0" presId="urn:microsoft.com/office/officeart/2005/8/layout/radial1"/>
    <dgm:cxn modelId="{0AD02551-D001-8542-9D59-14E304119E98}" type="presParOf" srcId="{67909FC9-7562-3941-AC97-9EBBC65E8DCB}" destId="{F37308FC-D2B5-5F4F-94B0-58A45D411B9F}" srcOrd="12" destOrd="0" presId="urn:microsoft.com/office/officeart/2005/8/layout/radial1"/>
    <dgm:cxn modelId="{474486BD-B3C4-4B4B-8568-B4CC4C14D79C}" type="presParOf" srcId="{67909FC9-7562-3941-AC97-9EBBC65E8DCB}" destId="{AE496268-F412-D34F-9A7E-AFBE781B95D2}" srcOrd="13" destOrd="0" presId="urn:microsoft.com/office/officeart/2005/8/layout/radial1"/>
    <dgm:cxn modelId="{BA637481-C148-7A49-B55E-39E925B6A8D7}" type="presParOf" srcId="{AE496268-F412-D34F-9A7E-AFBE781B95D2}" destId="{E8BE235F-96DD-7040-A016-1F69055F03FC}" srcOrd="0" destOrd="0" presId="urn:microsoft.com/office/officeart/2005/8/layout/radial1"/>
    <dgm:cxn modelId="{EA32E919-67CA-7649-B9DE-56EF60F528FC}" type="presParOf" srcId="{67909FC9-7562-3941-AC97-9EBBC65E8DCB}" destId="{7443030F-DBF6-3A45-BBBD-E139040EFAED}" srcOrd="14" destOrd="0" presId="urn:microsoft.com/office/officeart/2005/8/layout/radial1"/>
    <dgm:cxn modelId="{CEF49DC1-1B42-AE41-B732-A6B175B7364C}" type="presParOf" srcId="{67909FC9-7562-3941-AC97-9EBBC65E8DCB}" destId="{2E666861-2A3B-4C4D-9C73-17AC830424C7}" srcOrd="15" destOrd="0" presId="urn:microsoft.com/office/officeart/2005/8/layout/radial1"/>
    <dgm:cxn modelId="{FD6C2177-BB57-0F4B-8F79-3B5AAF57C28C}" type="presParOf" srcId="{2E666861-2A3B-4C4D-9C73-17AC830424C7}" destId="{F2FC8C7F-A756-E540-AB55-1E8FDE5BC053}" srcOrd="0" destOrd="0" presId="urn:microsoft.com/office/officeart/2005/8/layout/radial1"/>
    <dgm:cxn modelId="{2A8D90EC-FF8F-F546-8062-3259A5F370A7}" type="presParOf" srcId="{67909FC9-7562-3941-AC97-9EBBC65E8DCB}" destId="{18B55B5B-6F4D-C646-9D28-100767B0BFC1}" srcOrd="16" destOrd="0" presId="urn:microsoft.com/office/officeart/2005/8/layout/radial1"/>
    <dgm:cxn modelId="{26E493EC-77DF-964D-A209-34CB7C204C14}" type="presParOf" srcId="{67909FC9-7562-3941-AC97-9EBBC65E8DCB}" destId="{B15E7564-A509-5A43-91DE-4E5A4263AEBF}" srcOrd="17" destOrd="0" presId="urn:microsoft.com/office/officeart/2005/8/layout/radial1"/>
    <dgm:cxn modelId="{AE4B09E2-6C4A-6043-A8BC-A25A4C6A0943}" type="presParOf" srcId="{B15E7564-A509-5A43-91DE-4E5A4263AEBF}" destId="{0FB86546-C2F4-F348-A53E-D09226035A16}" srcOrd="0" destOrd="0" presId="urn:microsoft.com/office/officeart/2005/8/layout/radial1"/>
    <dgm:cxn modelId="{73D631C7-661B-7545-99B1-D47F5460F327}" type="presParOf" srcId="{67909FC9-7562-3941-AC97-9EBBC65E8DCB}" destId="{A0017F9C-2AE8-4C4F-B932-7A1EBC541E6D}" srcOrd="18" destOrd="0" presId="urn:microsoft.com/office/officeart/2005/8/layout/radial1"/>
    <dgm:cxn modelId="{83CAE614-772E-5D4C-9B92-1CFE2DBA99B9}" type="presParOf" srcId="{67909FC9-7562-3941-AC97-9EBBC65E8DCB}" destId="{AB39727C-D7D2-014D-A37D-8C3D42389AD6}" srcOrd="19" destOrd="0" presId="urn:microsoft.com/office/officeart/2005/8/layout/radial1"/>
    <dgm:cxn modelId="{A38B248B-0EE2-334D-8771-1071FE32A4EB}" type="presParOf" srcId="{AB39727C-D7D2-014D-A37D-8C3D42389AD6}" destId="{503FAF0C-8BBC-5E40-82D5-A94D55A0C8B6}" srcOrd="0" destOrd="0" presId="urn:microsoft.com/office/officeart/2005/8/layout/radial1"/>
    <dgm:cxn modelId="{B6788C85-0F42-9140-9B05-C2536535BFC9}" type="presParOf" srcId="{67909FC9-7562-3941-AC97-9EBBC65E8DCB}" destId="{94DB1014-296A-8746-A315-912E11CBDE1B}" srcOrd="20" destOrd="0" presId="urn:microsoft.com/office/officeart/2005/8/layout/radial1"/>
    <dgm:cxn modelId="{BDA6F67A-0EAA-BE46-BE78-B25A815DB400}" type="presParOf" srcId="{67909FC9-7562-3941-AC97-9EBBC65E8DCB}" destId="{B6A4B0B3-1DB8-6F45-B067-556B3ED28D0E}" srcOrd="21" destOrd="0" presId="urn:microsoft.com/office/officeart/2005/8/layout/radial1"/>
    <dgm:cxn modelId="{5875EF72-E99E-BF4E-8CFB-2049C6A7E53B}" type="presParOf" srcId="{B6A4B0B3-1DB8-6F45-B067-556B3ED28D0E}" destId="{C61CD995-1056-1149-BCE7-0544EAFB83FE}" srcOrd="0" destOrd="0" presId="urn:microsoft.com/office/officeart/2005/8/layout/radial1"/>
    <dgm:cxn modelId="{EE787B57-BE2F-2846-937A-EE9D5EDDEB43}" type="presParOf" srcId="{67909FC9-7562-3941-AC97-9EBBC65E8DCB}" destId="{E8B40A89-2999-324D-9057-9E6ABD192925}" srcOrd="22" destOrd="0" presId="urn:microsoft.com/office/officeart/2005/8/layout/radial1"/>
    <dgm:cxn modelId="{2E1B419C-4105-E541-B3FE-C7FB122E075E}" type="presParOf" srcId="{67909FC9-7562-3941-AC97-9EBBC65E8DCB}" destId="{C36F6055-86A2-6140-B0E7-BC971604C3FD}" srcOrd="23" destOrd="0" presId="urn:microsoft.com/office/officeart/2005/8/layout/radial1"/>
    <dgm:cxn modelId="{031969E8-3CE0-5C40-A5C7-B67676B1D049}" type="presParOf" srcId="{C36F6055-86A2-6140-B0E7-BC971604C3FD}" destId="{09F0881E-CD41-9546-A9B0-1149B243DB39}" srcOrd="0" destOrd="0" presId="urn:microsoft.com/office/officeart/2005/8/layout/radial1"/>
    <dgm:cxn modelId="{D7E0CE70-8685-E146-9A4D-00016988CE0A}" type="presParOf" srcId="{67909FC9-7562-3941-AC97-9EBBC65E8DCB}" destId="{8C1B6B9F-6636-B641-8BF0-63D1A1E283BC}" srcOrd="24" destOrd="0" presId="urn:microsoft.com/office/officeart/2005/8/layout/radial1"/>
    <dgm:cxn modelId="{8F428EAF-D1BE-8842-8F3E-642AA8BCC5FF}" type="presParOf" srcId="{67909FC9-7562-3941-AC97-9EBBC65E8DCB}" destId="{CA1E2A16-072D-2F40-B76E-32F3BCADD0A3}" srcOrd="25" destOrd="0" presId="urn:microsoft.com/office/officeart/2005/8/layout/radial1"/>
    <dgm:cxn modelId="{49D14E32-73B2-624E-AB8C-374B612CCE50}" type="presParOf" srcId="{CA1E2A16-072D-2F40-B76E-32F3BCADD0A3}" destId="{F5606296-8B83-264E-955D-E9C3FA746831}" srcOrd="0" destOrd="0" presId="urn:microsoft.com/office/officeart/2005/8/layout/radial1"/>
    <dgm:cxn modelId="{A0B8B2B4-06CE-A648-86BC-52BE336484FE}" type="presParOf" srcId="{67909FC9-7562-3941-AC97-9EBBC65E8DCB}" destId="{4459CA57-A7C9-E140-88BD-23F4A8DC068C}" srcOrd="26" destOrd="0" presId="urn:microsoft.com/office/officeart/2005/8/layout/radial1"/>
    <dgm:cxn modelId="{55222FF4-5FB4-BA4D-ACC8-C8A56EB3FDED}" type="presParOf" srcId="{67909FC9-7562-3941-AC97-9EBBC65E8DCB}" destId="{49EBD5B2-D7C0-D344-9AE7-ADE2176CB12C}" srcOrd="27" destOrd="0" presId="urn:microsoft.com/office/officeart/2005/8/layout/radial1"/>
    <dgm:cxn modelId="{AD4470F4-A8A3-B846-9D2D-1A887B61DA20}" type="presParOf" srcId="{49EBD5B2-D7C0-D344-9AE7-ADE2176CB12C}" destId="{638E59E7-7DA6-614D-B09D-9BDAABA11BD4}" srcOrd="0" destOrd="0" presId="urn:microsoft.com/office/officeart/2005/8/layout/radial1"/>
    <dgm:cxn modelId="{F46F6B75-F9B5-DD4D-B03A-901A6E0761D5}" type="presParOf" srcId="{67909FC9-7562-3941-AC97-9EBBC65E8DCB}" destId="{47241C4B-A660-1444-A184-109D030DBCDA}" srcOrd="28" destOrd="0" presId="urn:microsoft.com/office/officeart/2005/8/layout/radial1"/>
    <dgm:cxn modelId="{E68BECC1-E4C6-A44D-AC38-5E2F5101191E}" type="presParOf" srcId="{67909FC9-7562-3941-AC97-9EBBC65E8DCB}" destId="{60133C7D-0F4A-3344-A2CA-A8E7912EFBEB}" srcOrd="29" destOrd="0" presId="urn:microsoft.com/office/officeart/2005/8/layout/radial1"/>
    <dgm:cxn modelId="{C97E60A2-E266-8E40-A9D2-A43CC0137E92}" type="presParOf" srcId="{60133C7D-0F4A-3344-A2CA-A8E7912EFBEB}" destId="{D7B062E9-27AD-F54D-BED9-451A5FAF05D3}" srcOrd="0" destOrd="0" presId="urn:microsoft.com/office/officeart/2005/8/layout/radial1"/>
    <dgm:cxn modelId="{6D00BED3-D710-1D41-BC5E-631C18FABD04}" type="presParOf" srcId="{67909FC9-7562-3941-AC97-9EBBC65E8DCB}" destId="{583E39A2-2E5D-B44F-B31D-F4CBC21251AF}" srcOrd="30" destOrd="0" presId="urn:microsoft.com/office/officeart/2005/8/layout/radial1"/>
    <dgm:cxn modelId="{120E76EC-0BA1-E64D-B2F3-488A7F11229A}" type="presParOf" srcId="{67909FC9-7562-3941-AC97-9EBBC65E8DCB}" destId="{90A1ECF4-0273-C341-8BCE-497910FD1179}" srcOrd="31" destOrd="0" presId="urn:microsoft.com/office/officeart/2005/8/layout/radial1"/>
    <dgm:cxn modelId="{BB2ED18A-D489-F445-906F-E8CAFDD6FA28}" type="presParOf" srcId="{90A1ECF4-0273-C341-8BCE-497910FD1179}" destId="{309E661A-CD81-3843-A35B-9F5F96081440}" srcOrd="0" destOrd="0" presId="urn:microsoft.com/office/officeart/2005/8/layout/radial1"/>
    <dgm:cxn modelId="{D2994E57-F587-7B4A-A1D4-B0C6ED3E41F9}" type="presParOf" srcId="{67909FC9-7562-3941-AC97-9EBBC65E8DCB}" destId="{D29BC2BE-097F-9E44-A153-09C605D4BAA9}" srcOrd="32" destOrd="0" presId="urn:microsoft.com/office/officeart/2005/8/layout/radial1"/>
  </dgm:cxnLst>
  <dgm:bg/>
  <dgm:whole/>
  <dgm:extLst>
    <a:ext uri="http://schemas.microsoft.com/office/drawing/2008/diagram">
      <dsp:dataModelExt xmlns:dsp="http://schemas.microsoft.com/office/drawing/2008/diagram" xmlns="" relId="rId12"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66888E49-FB77-445D-8307-3B5EAFEEE2C2}">
      <dsp:nvSpPr>
        <dsp:cNvPr id="0" name=""/>
        <dsp:cNvSpPr/>
      </dsp:nvSpPr>
      <dsp:spPr>
        <a:xfrm>
          <a:off x="3455789" y="1718270"/>
          <a:ext cx="1318021" cy="1318021"/>
        </a:xfrm>
        <a:prstGeom prst="ellipse">
          <a:avLst/>
        </a:prstGeom>
        <a:solidFill>
          <a:schemeClr val="tx2">
            <a:lumMod val="20000"/>
            <a:lumOff val="8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605" tIns="14605" rIns="14605" bIns="14605" numCol="1" spcCol="1270" anchor="ctr" anchorCtr="0">
          <a:noAutofit/>
        </a:bodyPr>
        <a:lstStyle/>
        <a:p>
          <a:pPr lvl="0" algn="ctr" defTabSz="1022350">
            <a:lnSpc>
              <a:spcPct val="90000"/>
            </a:lnSpc>
            <a:spcBef>
              <a:spcPct val="0"/>
            </a:spcBef>
            <a:spcAft>
              <a:spcPct val="35000"/>
            </a:spcAft>
          </a:pPr>
          <a:r>
            <a:rPr lang="en-US" sz="2300" kern="1200" dirty="0" smtClean="0">
              <a:hlinkClick xmlns:r="http://schemas.openxmlformats.org/officeDocument/2006/relationships" r:id="" action="ppaction://hlinksldjump"/>
            </a:rPr>
            <a:t>Menu  (Home)</a:t>
          </a:r>
          <a:endParaRPr lang="en-US" sz="2300" kern="1200" dirty="0"/>
        </a:p>
      </dsp:txBody>
      <dsp:txXfrm>
        <a:off x="3455789" y="1718270"/>
        <a:ext cx="1318021" cy="1318021"/>
      </dsp:txXfrm>
    </dsp:sp>
    <dsp:sp modelId="{027C2D39-D51A-4664-B448-85E20BC5C22A}">
      <dsp:nvSpPr>
        <dsp:cNvPr id="0" name=""/>
        <dsp:cNvSpPr/>
      </dsp:nvSpPr>
      <dsp:spPr>
        <a:xfrm rot="16200000">
          <a:off x="3915865" y="1504921"/>
          <a:ext cx="397869" cy="28828"/>
        </a:xfrm>
        <a:custGeom>
          <a:avLst/>
          <a:gdLst/>
          <a:ahLst/>
          <a:cxnLst/>
          <a:rect l="0" t="0" r="0" b="0"/>
          <a:pathLst>
            <a:path>
              <a:moveTo>
                <a:pt x="0" y="14414"/>
              </a:moveTo>
              <a:lnTo>
                <a:pt x="397869" y="14414"/>
              </a:lnTo>
            </a:path>
          </a:pathLst>
        </a:custGeom>
        <a:noFill/>
        <a:ln w="50800" cap="flat" cmpd="sng" algn="ctr">
          <a:solidFill>
            <a:scrgbClr r="0" g="0" b="0"/>
          </a:solidFill>
          <a:prstDash val="solid"/>
          <a:headEnd type="triangle"/>
          <a:tailEnd type="triangle"/>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rot="16200000">
        <a:off x="4104853" y="1509389"/>
        <a:ext cx="19893" cy="19893"/>
      </dsp:txXfrm>
    </dsp:sp>
    <dsp:sp modelId="{967BD420-A700-4FC7-B70F-61C77D10E825}">
      <dsp:nvSpPr>
        <dsp:cNvPr id="0" name=""/>
        <dsp:cNvSpPr/>
      </dsp:nvSpPr>
      <dsp:spPr>
        <a:xfrm>
          <a:off x="3455789" y="2379"/>
          <a:ext cx="1318021" cy="1318021"/>
        </a:xfrm>
        <a:prstGeom prst="ellipse">
          <a:avLst/>
        </a:prstGeom>
        <a:solidFill>
          <a:schemeClr val="tx2">
            <a:lumMod val="20000"/>
            <a:lumOff val="8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US" sz="1800" kern="1200" dirty="0" smtClean="0">
              <a:hlinkClick xmlns:r="http://schemas.openxmlformats.org/officeDocument/2006/relationships" r:id="" action="ppaction://hlinksldjump"/>
            </a:rPr>
            <a:t>About the Database</a:t>
          </a:r>
          <a:endParaRPr lang="en-US" sz="1800" kern="1200" dirty="0"/>
        </a:p>
      </dsp:txBody>
      <dsp:txXfrm>
        <a:off x="3455789" y="2379"/>
        <a:ext cx="1318021" cy="1318021"/>
      </dsp:txXfrm>
    </dsp:sp>
    <dsp:sp modelId="{AF35E8EC-9D39-4A8A-8DCB-B6FE3ECAC4C4}">
      <dsp:nvSpPr>
        <dsp:cNvPr id="0" name=""/>
        <dsp:cNvSpPr/>
      </dsp:nvSpPr>
      <dsp:spPr>
        <a:xfrm rot="19800000">
          <a:off x="4658868" y="1933894"/>
          <a:ext cx="397869" cy="28828"/>
        </a:xfrm>
        <a:custGeom>
          <a:avLst/>
          <a:gdLst/>
          <a:ahLst/>
          <a:cxnLst/>
          <a:rect l="0" t="0" r="0" b="0"/>
          <a:pathLst>
            <a:path>
              <a:moveTo>
                <a:pt x="0" y="14414"/>
              </a:moveTo>
              <a:lnTo>
                <a:pt x="397869" y="14414"/>
              </a:lnTo>
            </a:path>
          </a:pathLst>
        </a:custGeom>
        <a:noFill/>
        <a:ln w="50800" cap="flat" cmpd="sng" algn="ctr">
          <a:solidFill>
            <a:scrgbClr r="0" g="0" b="0"/>
          </a:solidFill>
          <a:prstDash val="solid"/>
          <a:headEnd type="triangle"/>
          <a:tailEnd type="triangle"/>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dirty="0"/>
        </a:p>
      </dsp:txBody>
      <dsp:txXfrm rot="19800000">
        <a:off x="4847855" y="1938361"/>
        <a:ext cx="19893" cy="19893"/>
      </dsp:txXfrm>
    </dsp:sp>
    <dsp:sp modelId="{1664836E-17D1-4E0B-B499-758BE655103D}">
      <dsp:nvSpPr>
        <dsp:cNvPr id="0" name=""/>
        <dsp:cNvSpPr/>
      </dsp:nvSpPr>
      <dsp:spPr>
        <a:xfrm>
          <a:off x="4941794" y="860324"/>
          <a:ext cx="1318021" cy="1318021"/>
        </a:xfrm>
        <a:prstGeom prst="ellipse">
          <a:avLst/>
        </a:prstGeom>
        <a:solidFill>
          <a:schemeClr val="tx2">
            <a:lumMod val="20000"/>
            <a:lumOff val="8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US" sz="1800" kern="1200" dirty="0" smtClean="0">
              <a:solidFill>
                <a:srgbClr val="FFFF00"/>
              </a:solidFill>
              <a:hlinkClick xmlns:r="http://schemas.openxmlformats.org/officeDocument/2006/relationships" r:id="" action="ppaction://hlinksldjump"/>
            </a:rPr>
            <a:t>About the Fields</a:t>
          </a:r>
          <a:endParaRPr lang="en-US" sz="1800" kern="1200" dirty="0">
            <a:solidFill>
              <a:srgbClr val="FFFF00"/>
            </a:solidFill>
          </a:endParaRPr>
        </a:p>
      </dsp:txBody>
      <dsp:txXfrm>
        <a:off x="4941794" y="860324"/>
        <a:ext cx="1318021" cy="1318021"/>
      </dsp:txXfrm>
    </dsp:sp>
    <dsp:sp modelId="{43009DB4-F609-4CEF-BDBD-8D46436C876B}">
      <dsp:nvSpPr>
        <dsp:cNvPr id="0" name=""/>
        <dsp:cNvSpPr/>
      </dsp:nvSpPr>
      <dsp:spPr>
        <a:xfrm rot="1800000">
          <a:off x="4658868" y="2791840"/>
          <a:ext cx="397869" cy="28828"/>
        </a:xfrm>
        <a:custGeom>
          <a:avLst/>
          <a:gdLst/>
          <a:ahLst/>
          <a:cxnLst/>
          <a:rect l="0" t="0" r="0" b="0"/>
          <a:pathLst>
            <a:path>
              <a:moveTo>
                <a:pt x="0" y="14414"/>
              </a:moveTo>
              <a:lnTo>
                <a:pt x="397869" y="14414"/>
              </a:lnTo>
            </a:path>
          </a:pathLst>
        </a:custGeom>
        <a:noFill/>
        <a:ln w="50800" cap="flat" cmpd="sng" algn="ctr">
          <a:solidFill>
            <a:scrgbClr r="0" g="0" b="0"/>
          </a:solidFill>
          <a:prstDash val="solid"/>
          <a:headEnd type="triangle"/>
          <a:tailEnd type="triangle"/>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dirty="0"/>
        </a:p>
      </dsp:txBody>
      <dsp:txXfrm rot="1800000">
        <a:off x="4847855" y="2796307"/>
        <a:ext cx="19893" cy="19893"/>
      </dsp:txXfrm>
    </dsp:sp>
    <dsp:sp modelId="{932323DA-7EE7-4166-A10D-D70DDB5C2157}">
      <dsp:nvSpPr>
        <dsp:cNvPr id="0" name=""/>
        <dsp:cNvSpPr/>
      </dsp:nvSpPr>
      <dsp:spPr>
        <a:xfrm>
          <a:off x="4941794" y="2576216"/>
          <a:ext cx="1318021" cy="1318021"/>
        </a:xfrm>
        <a:prstGeom prst="ellipse">
          <a:avLst/>
        </a:prstGeom>
        <a:solidFill>
          <a:schemeClr val="tx2">
            <a:lumMod val="20000"/>
            <a:lumOff val="8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US" sz="1800" kern="1200" dirty="0" smtClean="0">
              <a:hlinkClick xmlns:r="http://schemas.openxmlformats.org/officeDocument/2006/relationships" r:id="" action="ppaction://hlinksldjump"/>
            </a:rPr>
            <a:t>Examples</a:t>
          </a:r>
          <a:endParaRPr lang="en-US" sz="1800" kern="1200" dirty="0"/>
        </a:p>
      </dsp:txBody>
      <dsp:txXfrm>
        <a:off x="4941794" y="2576216"/>
        <a:ext cx="1318021" cy="1318021"/>
      </dsp:txXfrm>
    </dsp:sp>
    <dsp:sp modelId="{A8A29F8F-9F97-4BAD-A24D-09481614B54E}">
      <dsp:nvSpPr>
        <dsp:cNvPr id="0" name=""/>
        <dsp:cNvSpPr/>
      </dsp:nvSpPr>
      <dsp:spPr>
        <a:xfrm rot="5400000">
          <a:off x="3915865" y="3220813"/>
          <a:ext cx="397869" cy="28828"/>
        </a:xfrm>
        <a:custGeom>
          <a:avLst/>
          <a:gdLst/>
          <a:ahLst/>
          <a:cxnLst/>
          <a:rect l="0" t="0" r="0" b="0"/>
          <a:pathLst>
            <a:path>
              <a:moveTo>
                <a:pt x="0" y="14414"/>
              </a:moveTo>
              <a:lnTo>
                <a:pt x="397869" y="14414"/>
              </a:lnTo>
            </a:path>
          </a:pathLst>
        </a:custGeom>
        <a:noFill/>
        <a:ln w="50800" cap="flat" cmpd="sng" algn="ctr">
          <a:solidFill>
            <a:scrgbClr r="0" g="0" b="0"/>
          </a:solidFill>
          <a:prstDash val="solid"/>
          <a:headEnd type="triangle"/>
          <a:tailEnd type="triangle"/>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rot="5400000">
        <a:off x="4104853" y="3225280"/>
        <a:ext cx="19893" cy="19893"/>
      </dsp:txXfrm>
    </dsp:sp>
    <dsp:sp modelId="{58FEA555-6A18-4F54-8F81-3FCD14213C7C}">
      <dsp:nvSpPr>
        <dsp:cNvPr id="0" name=""/>
        <dsp:cNvSpPr/>
      </dsp:nvSpPr>
      <dsp:spPr>
        <a:xfrm>
          <a:off x="3455789" y="3434161"/>
          <a:ext cx="1318021" cy="1318021"/>
        </a:xfrm>
        <a:prstGeom prst="ellipse">
          <a:avLst/>
        </a:prstGeom>
        <a:solidFill>
          <a:schemeClr val="tx2">
            <a:lumMod val="20000"/>
            <a:lumOff val="8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US" sz="1800" kern="1200" dirty="0" smtClean="0">
              <a:hlinkClick xmlns:r="http://schemas.openxmlformats.org/officeDocument/2006/relationships" r:id="" action="ppaction://hlinksldjump"/>
            </a:rPr>
            <a:t>How To</a:t>
          </a:r>
          <a:endParaRPr lang="en-US" sz="1800" kern="1200" dirty="0"/>
        </a:p>
      </dsp:txBody>
      <dsp:txXfrm>
        <a:off x="3455789" y="3434161"/>
        <a:ext cx="1318021" cy="1318021"/>
      </dsp:txXfrm>
    </dsp:sp>
    <dsp:sp modelId="{570B7B5F-8DB4-4F7B-B103-CF76E329F32E}">
      <dsp:nvSpPr>
        <dsp:cNvPr id="0" name=""/>
        <dsp:cNvSpPr/>
      </dsp:nvSpPr>
      <dsp:spPr>
        <a:xfrm rot="9000000">
          <a:off x="3172862" y="2791840"/>
          <a:ext cx="397869" cy="28828"/>
        </a:xfrm>
        <a:custGeom>
          <a:avLst/>
          <a:gdLst/>
          <a:ahLst/>
          <a:cxnLst/>
          <a:rect l="0" t="0" r="0" b="0"/>
          <a:pathLst>
            <a:path>
              <a:moveTo>
                <a:pt x="0" y="14414"/>
              </a:moveTo>
              <a:lnTo>
                <a:pt x="397869" y="14414"/>
              </a:lnTo>
            </a:path>
          </a:pathLst>
        </a:custGeom>
        <a:noFill/>
        <a:ln w="50800" cap="flat" cmpd="sng" algn="ctr">
          <a:solidFill>
            <a:scrgbClr r="0" g="0" b="0"/>
          </a:solidFill>
          <a:prstDash val="solid"/>
          <a:headEnd type="triangle"/>
          <a:tailEnd type="triangle"/>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rot="9000000">
        <a:off x="3361850" y="2796307"/>
        <a:ext cx="19893" cy="19893"/>
      </dsp:txXfrm>
    </dsp:sp>
    <dsp:sp modelId="{7CD357FA-63E0-4DBC-8119-6030A63F8E3D}">
      <dsp:nvSpPr>
        <dsp:cNvPr id="0" name=""/>
        <dsp:cNvSpPr/>
      </dsp:nvSpPr>
      <dsp:spPr>
        <a:xfrm>
          <a:off x="1969783" y="2576216"/>
          <a:ext cx="1318021" cy="1318021"/>
        </a:xfrm>
        <a:prstGeom prst="ellipse">
          <a:avLst/>
        </a:prstGeom>
        <a:solidFill>
          <a:schemeClr val="tx2">
            <a:lumMod val="20000"/>
            <a:lumOff val="8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US" sz="1800" kern="1200" dirty="0" smtClean="0">
              <a:hlinkClick xmlns:r="http://schemas.openxmlformats.org/officeDocument/2006/relationships" r:id="" action="ppaction://hlinksldjump"/>
            </a:rPr>
            <a:t>Practice Exercises</a:t>
          </a:r>
          <a:endParaRPr lang="en-US" sz="1800" kern="1200" dirty="0"/>
        </a:p>
      </dsp:txBody>
      <dsp:txXfrm>
        <a:off x="1969783" y="2576216"/>
        <a:ext cx="1318021" cy="1318021"/>
      </dsp:txXfrm>
    </dsp:sp>
    <dsp:sp modelId="{288689DF-E419-4297-B093-74E8DAF55F7E}">
      <dsp:nvSpPr>
        <dsp:cNvPr id="0" name=""/>
        <dsp:cNvSpPr/>
      </dsp:nvSpPr>
      <dsp:spPr>
        <a:xfrm rot="12600000">
          <a:off x="3172862" y="1933894"/>
          <a:ext cx="397869" cy="28828"/>
        </a:xfrm>
        <a:custGeom>
          <a:avLst/>
          <a:gdLst/>
          <a:ahLst/>
          <a:cxnLst/>
          <a:rect l="0" t="0" r="0" b="0"/>
          <a:pathLst>
            <a:path>
              <a:moveTo>
                <a:pt x="0" y="14414"/>
              </a:moveTo>
              <a:lnTo>
                <a:pt x="397869" y="14414"/>
              </a:lnTo>
            </a:path>
          </a:pathLst>
        </a:custGeom>
        <a:noFill/>
        <a:ln w="50800" cap="flat" cmpd="sng" algn="ctr">
          <a:solidFill>
            <a:scrgbClr r="0" g="0" b="0"/>
          </a:solidFill>
          <a:prstDash val="solid"/>
          <a:headEnd type="triangle"/>
          <a:tailEnd type="triangle"/>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rot="12600000">
        <a:off x="3361850" y="1938361"/>
        <a:ext cx="19893" cy="19893"/>
      </dsp:txXfrm>
    </dsp:sp>
    <dsp:sp modelId="{461D673B-6386-49DE-A198-AB05C609D69D}">
      <dsp:nvSpPr>
        <dsp:cNvPr id="0" name=""/>
        <dsp:cNvSpPr/>
      </dsp:nvSpPr>
      <dsp:spPr>
        <a:xfrm>
          <a:off x="1969783" y="860324"/>
          <a:ext cx="1318021" cy="1318021"/>
        </a:xfrm>
        <a:prstGeom prst="ellipse">
          <a:avLst/>
        </a:prstGeom>
        <a:solidFill>
          <a:schemeClr val="tx2">
            <a:lumMod val="20000"/>
            <a:lumOff val="8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US" sz="1800" kern="1200" dirty="0" smtClean="0">
              <a:solidFill>
                <a:schemeClr val="tx1"/>
              </a:solidFill>
            </a:rPr>
            <a:t>Map</a:t>
          </a:r>
          <a:endParaRPr lang="en-US" sz="1800" kern="1200" dirty="0">
            <a:solidFill>
              <a:schemeClr val="tx1"/>
            </a:solidFill>
          </a:endParaRPr>
        </a:p>
      </dsp:txBody>
      <dsp:txXfrm>
        <a:off x="1969783" y="860324"/>
        <a:ext cx="1318021" cy="1318021"/>
      </dsp:txXfrm>
    </dsp:sp>
  </dsp:spTree>
</dsp:drawing>
</file>

<file path=ppt/diagrams/drawing10.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5D9DCD15-AB4F-4D42-AB33-D36814A238AF}">
      <dsp:nvSpPr>
        <dsp:cNvPr id="0" name=""/>
        <dsp:cNvSpPr/>
      </dsp:nvSpPr>
      <dsp:spPr>
        <a:xfrm>
          <a:off x="1397895" y="1289262"/>
          <a:ext cx="709408" cy="621874"/>
        </a:xfrm>
        <a:prstGeom prst="ellipse">
          <a:avLst/>
        </a:prstGeom>
        <a:solidFill>
          <a:schemeClr val="tx2">
            <a:lumMod val="20000"/>
            <a:lumOff val="80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US" sz="1200" kern="1200" dirty="0" smtClean="0">
              <a:hlinkClick xmlns:r="http://schemas.openxmlformats.org/officeDocument/2006/relationships" r:id="" action="ppaction://hlinksldjump"/>
            </a:rPr>
            <a:t>Menu (Home)</a:t>
          </a:r>
          <a:endParaRPr lang="en-US" sz="1200" kern="1200" dirty="0"/>
        </a:p>
      </dsp:txBody>
      <dsp:txXfrm>
        <a:off x="1397895" y="1289262"/>
        <a:ext cx="709408" cy="621874"/>
      </dsp:txXfrm>
    </dsp:sp>
    <dsp:sp modelId="{1F5406DA-1B15-B548-9CEB-46E5D8FB3E0E}">
      <dsp:nvSpPr>
        <dsp:cNvPr id="0" name=""/>
        <dsp:cNvSpPr/>
      </dsp:nvSpPr>
      <dsp:spPr>
        <a:xfrm rot="16200000">
          <a:off x="1554630" y="1068664"/>
          <a:ext cx="395938" cy="45258"/>
        </a:xfrm>
        <a:custGeom>
          <a:avLst/>
          <a:gdLst/>
          <a:ahLst/>
          <a:cxnLst/>
          <a:rect l="0" t="0" r="0" b="0"/>
          <a:pathLst>
            <a:path>
              <a:moveTo>
                <a:pt x="0" y="22629"/>
              </a:moveTo>
              <a:lnTo>
                <a:pt x="395938" y="22629"/>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rot="16200000">
        <a:off x="1742701" y="1081395"/>
        <a:ext cx="19796" cy="19796"/>
      </dsp:txXfrm>
    </dsp:sp>
    <dsp:sp modelId="{F89B17DD-2264-144C-A5A3-E4C8A40BEA92}">
      <dsp:nvSpPr>
        <dsp:cNvPr id="0" name=""/>
        <dsp:cNvSpPr/>
      </dsp:nvSpPr>
      <dsp:spPr>
        <a:xfrm>
          <a:off x="1311929" y="11983"/>
          <a:ext cx="881340" cy="881340"/>
        </a:xfrm>
        <a:prstGeom prst="ellipse">
          <a:avLst/>
        </a:prstGeom>
        <a:solidFill>
          <a:schemeClr val="tx2">
            <a:lumMod val="20000"/>
            <a:lumOff val="80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US" sz="1200" kern="1200" dirty="0" smtClean="0">
              <a:hlinkClick xmlns:r="http://schemas.openxmlformats.org/officeDocument/2006/relationships" r:id="" action="ppaction://hlinksldjump"/>
            </a:rPr>
            <a:t>About the Database</a:t>
          </a:r>
          <a:endParaRPr lang="en-US" sz="1200" kern="1200" dirty="0"/>
        </a:p>
      </dsp:txBody>
      <dsp:txXfrm>
        <a:off x="1311929" y="11983"/>
        <a:ext cx="881340" cy="881340"/>
      </dsp:txXfrm>
    </dsp:sp>
    <dsp:sp modelId="{D8F76036-72AD-FF48-ADD9-9891E9B18CBE}">
      <dsp:nvSpPr>
        <dsp:cNvPr id="0" name=""/>
        <dsp:cNvSpPr/>
      </dsp:nvSpPr>
      <dsp:spPr>
        <a:xfrm rot="19800000">
          <a:off x="2024389" y="1315338"/>
          <a:ext cx="364820" cy="45258"/>
        </a:xfrm>
        <a:custGeom>
          <a:avLst/>
          <a:gdLst/>
          <a:ahLst/>
          <a:cxnLst/>
          <a:rect l="0" t="0" r="0" b="0"/>
          <a:pathLst>
            <a:path>
              <a:moveTo>
                <a:pt x="0" y="22629"/>
              </a:moveTo>
              <a:lnTo>
                <a:pt x="364820" y="22629"/>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rot="19800000">
        <a:off x="2197679" y="1328847"/>
        <a:ext cx="18241" cy="18241"/>
      </dsp:txXfrm>
    </dsp:sp>
    <dsp:sp modelId="{BD157459-5814-C245-8F8D-1B26A22300AD}">
      <dsp:nvSpPr>
        <dsp:cNvPr id="0" name=""/>
        <dsp:cNvSpPr/>
      </dsp:nvSpPr>
      <dsp:spPr>
        <a:xfrm>
          <a:off x="2305733" y="585756"/>
          <a:ext cx="881340" cy="881340"/>
        </a:xfrm>
        <a:prstGeom prst="ellipse">
          <a:avLst/>
        </a:prstGeom>
        <a:solidFill>
          <a:schemeClr val="tx2">
            <a:lumMod val="20000"/>
            <a:lumOff val="80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US" sz="1200" kern="1200" dirty="0" smtClean="0">
              <a:hlinkClick xmlns:r="http://schemas.openxmlformats.org/officeDocument/2006/relationships" r:id="" action="ppaction://hlinksldjump"/>
            </a:rPr>
            <a:t>About the Fields</a:t>
          </a:r>
          <a:endParaRPr lang="en-US" sz="1200" kern="1200" dirty="0"/>
        </a:p>
      </dsp:txBody>
      <dsp:txXfrm>
        <a:off x="2305733" y="585756"/>
        <a:ext cx="881340" cy="881340"/>
      </dsp:txXfrm>
    </dsp:sp>
    <dsp:sp modelId="{9632E88D-A368-CE4A-A40B-69D511A9915A}">
      <dsp:nvSpPr>
        <dsp:cNvPr id="0" name=""/>
        <dsp:cNvSpPr/>
      </dsp:nvSpPr>
      <dsp:spPr>
        <a:xfrm rot="1800000">
          <a:off x="2024389" y="1839802"/>
          <a:ext cx="364820" cy="45258"/>
        </a:xfrm>
        <a:custGeom>
          <a:avLst/>
          <a:gdLst/>
          <a:ahLst/>
          <a:cxnLst/>
          <a:rect l="0" t="0" r="0" b="0"/>
          <a:pathLst>
            <a:path>
              <a:moveTo>
                <a:pt x="0" y="22629"/>
              </a:moveTo>
              <a:lnTo>
                <a:pt x="364820" y="22629"/>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rot="1800000">
        <a:off x="2197679" y="1853311"/>
        <a:ext cx="18241" cy="18241"/>
      </dsp:txXfrm>
    </dsp:sp>
    <dsp:sp modelId="{166EB1AD-95CE-784A-9E30-9B23E2FF64C6}">
      <dsp:nvSpPr>
        <dsp:cNvPr id="0" name=""/>
        <dsp:cNvSpPr/>
      </dsp:nvSpPr>
      <dsp:spPr>
        <a:xfrm>
          <a:off x="2305733" y="1733302"/>
          <a:ext cx="881340" cy="881340"/>
        </a:xfrm>
        <a:prstGeom prst="ellipse">
          <a:avLst/>
        </a:prstGeom>
        <a:solidFill>
          <a:schemeClr val="tx2">
            <a:lumMod val="20000"/>
            <a:lumOff val="80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US" sz="1200" kern="1200" smtClean="0">
              <a:hlinkClick xmlns:r="http://schemas.openxmlformats.org/officeDocument/2006/relationships" r:id="" action="ppaction://hlinksldjump"/>
            </a:rPr>
            <a:t>Examples</a:t>
          </a:r>
          <a:endParaRPr lang="en-US" sz="1200" kern="1200" dirty="0"/>
        </a:p>
      </dsp:txBody>
      <dsp:txXfrm>
        <a:off x="2305733" y="1733302"/>
        <a:ext cx="881340" cy="881340"/>
      </dsp:txXfrm>
    </dsp:sp>
    <dsp:sp modelId="{2C01880D-89F9-AC41-884A-E3A9A2A2EF57}">
      <dsp:nvSpPr>
        <dsp:cNvPr id="0" name=""/>
        <dsp:cNvSpPr/>
      </dsp:nvSpPr>
      <dsp:spPr>
        <a:xfrm rot="5400000">
          <a:off x="1554630" y="2086476"/>
          <a:ext cx="395938" cy="45258"/>
        </a:xfrm>
        <a:custGeom>
          <a:avLst/>
          <a:gdLst/>
          <a:ahLst/>
          <a:cxnLst/>
          <a:rect l="0" t="0" r="0" b="0"/>
          <a:pathLst>
            <a:path>
              <a:moveTo>
                <a:pt x="0" y="22629"/>
              </a:moveTo>
              <a:lnTo>
                <a:pt x="395938" y="22629"/>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rot="5400000">
        <a:off x="1742701" y="2099207"/>
        <a:ext cx="19796" cy="19796"/>
      </dsp:txXfrm>
    </dsp:sp>
    <dsp:sp modelId="{FC8AB668-3645-724C-B2A4-80EB161070E5}">
      <dsp:nvSpPr>
        <dsp:cNvPr id="0" name=""/>
        <dsp:cNvSpPr/>
      </dsp:nvSpPr>
      <dsp:spPr>
        <a:xfrm>
          <a:off x="1311929" y="2307075"/>
          <a:ext cx="881340" cy="881340"/>
        </a:xfrm>
        <a:prstGeom prst="ellipse">
          <a:avLst/>
        </a:prstGeom>
        <a:solidFill>
          <a:schemeClr val="tx2">
            <a:lumMod val="20000"/>
            <a:lumOff val="80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US" sz="1200" kern="1200" dirty="0" smtClean="0">
              <a:hlinkClick xmlns:r="http://schemas.openxmlformats.org/officeDocument/2006/relationships" r:id="" action="ppaction://hlinksldjump"/>
            </a:rPr>
            <a:t>How To</a:t>
          </a:r>
          <a:endParaRPr lang="en-US" sz="1200" kern="1200" dirty="0"/>
        </a:p>
      </dsp:txBody>
      <dsp:txXfrm>
        <a:off x="1311929" y="2307075"/>
        <a:ext cx="881340" cy="881340"/>
      </dsp:txXfrm>
    </dsp:sp>
    <dsp:sp modelId="{5DC3B0F0-53F7-2543-8982-D1CAAF5AEA95}">
      <dsp:nvSpPr>
        <dsp:cNvPr id="0" name=""/>
        <dsp:cNvSpPr/>
      </dsp:nvSpPr>
      <dsp:spPr>
        <a:xfrm rot="9000000">
          <a:off x="1115989" y="1839802"/>
          <a:ext cx="364820" cy="45258"/>
        </a:xfrm>
        <a:custGeom>
          <a:avLst/>
          <a:gdLst/>
          <a:ahLst/>
          <a:cxnLst/>
          <a:rect l="0" t="0" r="0" b="0"/>
          <a:pathLst>
            <a:path>
              <a:moveTo>
                <a:pt x="0" y="22629"/>
              </a:moveTo>
              <a:lnTo>
                <a:pt x="364820" y="22629"/>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rot="9000000">
        <a:off x="1289279" y="1853311"/>
        <a:ext cx="18241" cy="18241"/>
      </dsp:txXfrm>
    </dsp:sp>
    <dsp:sp modelId="{0201E4D9-E2E6-AD4C-9D82-A9DC6354B85B}">
      <dsp:nvSpPr>
        <dsp:cNvPr id="0" name=""/>
        <dsp:cNvSpPr/>
      </dsp:nvSpPr>
      <dsp:spPr>
        <a:xfrm>
          <a:off x="318125" y="1733302"/>
          <a:ext cx="881340" cy="881340"/>
        </a:xfrm>
        <a:prstGeom prst="ellipse">
          <a:avLst/>
        </a:prstGeom>
        <a:solidFill>
          <a:schemeClr val="tx2">
            <a:lumMod val="20000"/>
            <a:lumOff val="80000"/>
          </a:schemeClr>
        </a:solidFill>
        <a:ln w="19050" cap="flat" cmpd="sng" algn="ctr">
          <a:solidFill>
            <a:schemeClr val="tx1"/>
          </a:solidFill>
          <a:prstDash val="solid"/>
          <a:round/>
          <a:headEnd type="none" w="med" len="med"/>
          <a:tailEnd type="none" w="med" len="med"/>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US" sz="1200" kern="1200" dirty="0" smtClean="0">
              <a:solidFill>
                <a:schemeClr val="tx1"/>
              </a:solidFill>
            </a:rPr>
            <a:t>Practice Exercises</a:t>
          </a:r>
          <a:endParaRPr lang="en-US" sz="1200" kern="1200" dirty="0">
            <a:solidFill>
              <a:schemeClr val="tx1"/>
            </a:solidFill>
          </a:endParaRPr>
        </a:p>
      </dsp:txBody>
      <dsp:txXfrm>
        <a:off x="318125" y="1733302"/>
        <a:ext cx="881340" cy="881340"/>
      </dsp:txXfrm>
    </dsp:sp>
    <dsp:sp modelId="{21AF2CAE-BAF8-1A48-B9C4-72620D10DA52}">
      <dsp:nvSpPr>
        <dsp:cNvPr id="0" name=""/>
        <dsp:cNvSpPr/>
      </dsp:nvSpPr>
      <dsp:spPr>
        <a:xfrm rot="12600000">
          <a:off x="1115989" y="1315338"/>
          <a:ext cx="364820" cy="45258"/>
        </a:xfrm>
        <a:custGeom>
          <a:avLst/>
          <a:gdLst/>
          <a:ahLst/>
          <a:cxnLst/>
          <a:rect l="0" t="0" r="0" b="0"/>
          <a:pathLst>
            <a:path>
              <a:moveTo>
                <a:pt x="0" y="22629"/>
              </a:moveTo>
              <a:lnTo>
                <a:pt x="364820" y="22629"/>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rot="12600000">
        <a:off x="1289279" y="1328847"/>
        <a:ext cx="18241" cy="18241"/>
      </dsp:txXfrm>
    </dsp:sp>
    <dsp:sp modelId="{D54F811E-4FC9-9548-84DF-44E90C2243C5}">
      <dsp:nvSpPr>
        <dsp:cNvPr id="0" name=""/>
        <dsp:cNvSpPr/>
      </dsp:nvSpPr>
      <dsp:spPr>
        <a:xfrm>
          <a:off x="318125" y="585756"/>
          <a:ext cx="881340" cy="881340"/>
        </a:xfrm>
        <a:prstGeom prst="ellipse">
          <a:avLst/>
        </a:prstGeom>
        <a:solidFill>
          <a:schemeClr val="tx2">
            <a:lumMod val="20000"/>
            <a:lumOff val="80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US" sz="1200" kern="1200" dirty="0" smtClean="0">
              <a:hlinkClick xmlns:r="http://schemas.openxmlformats.org/officeDocument/2006/relationships" r:id="" action="ppaction://hlinksldjump"/>
            </a:rPr>
            <a:t>Map</a:t>
          </a:r>
          <a:endParaRPr lang="en-US" sz="1200" kern="1200" dirty="0"/>
        </a:p>
      </dsp:txBody>
      <dsp:txXfrm>
        <a:off x="318125" y="585756"/>
        <a:ext cx="881340" cy="881340"/>
      </dsp:txXfrm>
    </dsp:sp>
  </dsp:spTree>
</dsp:drawing>
</file>

<file path=ppt/diagrams/drawing1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4C56948F-B78C-B841-85EE-3D2BE550D4FA}">
      <dsp:nvSpPr>
        <dsp:cNvPr id="0" name=""/>
        <dsp:cNvSpPr/>
      </dsp:nvSpPr>
      <dsp:spPr>
        <a:xfrm>
          <a:off x="0" y="2285998"/>
          <a:ext cx="2157707" cy="1078853"/>
        </a:xfrm>
        <a:prstGeom prst="roundRect">
          <a:avLst>
            <a:gd name="adj" fmla="val 10000"/>
          </a:avLst>
        </a:prstGeom>
        <a:solidFill>
          <a:schemeClr val="tx2">
            <a:lumMod val="20000"/>
            <a:lumOff val="80000"/>
          </a:schemeClr>
        </a:solidFill>
        <a:ln w="19050" cap="flat" cmpd="sng" algn="ctr">
          <a:solidFill>
            <a:schemeClr val="tx1"/>
          </a:solidFill>
          <a:prstDash val="solid"/>
          <a:round/>
          <a:headEnd type="none" w="med" len="med"/>
          <a:tailEnd type="none" w="med" len="med"/>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1590" tIns="21590" rIns="21590" bIns="21590" numCol="1" spcCol="1270" anchor="ctr" anchorCtr="0">
          <a:noAutofit/>
        </a:bodyPr>
        <a:lstStyle/>
        <a:p>
          <a:pPr lvl="0" algn="ctr" defTabSz="1511300">
            <a:lnSpc>
              <a:spcPct val="90000"/>
            </a:lnSpc>
            <a:spcBef>
              <a:spcPct val="0"/>
            </a:spcBef>
            <a:spcAft>
              <a:spcPct val="35000"/>
            </a:spcAft>
          </a:pPr>
          <a:r>
            <a:rPr lang="en-US" sz="3400" kern="1200" dirty="0" smtClean="0">
              <a:hlinkClick xmlns:r="http://schemas.openxmlformats.org/officeDocument/2006/relationships" r:id="" action="ppaction://hlinksldjump"/>
            </a:rPr>
            <a:t>Practice Exercises</a:t>
          </a:r>
          <a:endParaRPr lang="en-US" sz="3400" kern="1200" dirty="0"/>
        </a:p>
      </dsp:txBody>
      <dsp:txXfrm>
        <a:off x="0" y="2285998"/>
        <a:ext cx="2157707" cy="1078853"/>
      </dsp:txXfrm>
    </dsp:sp>
    <dsp:sp modelId="{3119268F-CDE2-424F-83FE-6364EB74C4E0}">
      <dsp:nvSpPr>
        <dsp:cNvPr id="0" name=""/>
        <dsp:cNvSpPr/>
      </dsp:nvSpPr>
      <dsp:spPr>
        <a:xfrm rot="18229493">
          <a:off x="1813392" y="2162753"/>
          <a:ext cx="1553263" cy="34980"/>
        </a:xfrm>
        <a:custGeom>
          <a:avLst/>
          <a:gdLst/>
          <a:ahLst/>
          <a:cxnLst/>
          <a:rect l="0" t="0" r="0" b="0"/>
          <a:pathLst>
            <a:path>
              <a:moveTo>
                <a:pt x="0" y="17490"/>
              </a:moveTo>
              <a:lnTo>
                <a:pt x="1553263" y="17490"/>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rot="18229493">
        <a:off x="2551192" y="2141412"/>
        <a:ext cx="77663" cy="77663"/>
      </dsp:txXfrm>
    </dsp:sp>
    <dsp:sp modelId="{42DBD5F0-564D-7A40-A811-04710000D0D0}">
      <dsp:nvSpPr>
        <dsp:cNvPr id="0" name=""/>
        <dsp:cNvSpPr/>
      </dsp:nvSpPr>
      <dsp:spPr>
        <a:xfrm>
          <a:off x="3022341" y="995635"/>
          <a:ext cx="2157707" cy="1078853"/>
        </a:xfrm>
        <a:prstGeom prst="roundRect">
          <a:avLst>
            <a:gd name="adj" fmla="val 10000"/>
          </a:avLst>
        </a:prstGeom>
        <a:solidFill>
          <a:schemeClr val="tx2">
            <a:lumMod val="20000"/>
            <a:lumOff val="80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1590" tIns="21590" rIns="21590" bIns="21590" numCol="1" spcCol="1270" anchor="ctr" anchorCtr="0">
          <a:noAutofit/>
        </a:bodyPr>
        <a:lstStyle/>
        <a:p>
          <a:pPr lvl="0" algn="ctr" defTabSz="1511300">
            <a:lnSpc>
              <a:spcPct val="90000"/>
            </a:lnSpc>
            <a:spcBef>
              <a:spcPct val="0"/>
            </a:spcBef>
            <a:spcAft>
              <a:spcPct val="35000"/>
            </a:spcAft>
          </a:pPr>
          <a:r>
            <a:rPr lang="en-US" sz="3400" kern="1200" dirty="0" smtClean="0">
              <a:hlinkClick xmlns:r="http://schemas.openxmlformats.org/officeDocument/2006/relationships" r:id="" action="ppaction://hlinksldjump"/>
            </a:rPr>
            <a:t>Activity #1</a:t>
          </a:r>
          <a:endParaRPr lang="en-US" sz="3400" kern="1200" dirty="0"/>
        </a:p>
      </dsp:txBody>
      <dsp:txXfrm>
        <a:off x="3022341" y="995635"/>
        <a:ext cx="2157707" cy="1078853"/>
      </dsp:txXfrm>
    </dsp:sp>
    <dsp:sp modelId="{837574B6-A781-1649-8C60-A2BE4F8F5D69}">
      <dsp:nvSpPr>
        <dsp:cNvPr id="0" name=""/>
        <dsp:cNvSpPr/>
      </dsp:nvSpPr>
      <dsp:spPr>
        <a:xfrm rot="21402687">
          <a:off x="2156994" y="2783094"/>
          <a:ext cx="866060" cy="34980"/>
        </a:xfrm>
        <a:custGeom>
          <a:avLst/>
          <a:gdLst/>
          <a:ahLst/>
          <a:cxnLst/>
          <a:rect l="0" t="0" r="0" b="0"/>
          <a:pathLst>
            <a:path>
              <a:moveTo>
                <a:pt x="0" y="17490"/>
              </a:moveTo>
              <a:lnTo>
                <a:pt x="866060" y="17490"/>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rot="21402687">
        <a:off x="2568372" y="2778933"/>
        <a:ext cx="43303" cy="43303"/>
      </dsp:txXfrm>
    </dsp:sp>
    <dsp:sp modelId="{D62BF3B1-CD2F-E04C-AEC4-3B9E0FF83406}">
      <dsp:nvSpPr>
        <dsp:cNvPr id="0" name=""/>
        <dsp:cNvSpPr/>
      </dsp:nvSpPr>
      <dsp:spPr>
        <a:xfrm>
          <a:off x="3022341" y="2236317"/>
          <a:ext cx="2157707" cy="1078853"/>
        </a:xfrm>
        <a:prstGeom prst="roundRect">
          <a:avLst>
            <a:gd name="adj" fmla="val 10000"/>
          </a:avLst>
        </a:prstGeom>
        <a:solidFill>
          <a:schemeClr val="tx2">
            <a:lumMod val="20000"/>
            <a:lumOff val="80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1590" tIns="21590" rIns="21590" bIns="21590" numCol="1" spcCol="1270" anchor="ctr" anchorCtr="0">
          <a:noAutofit/>
        </a:bodyPr>
        <a:lstStyle/>
        <a:p>
          <a:pPr lvl="0" algn="ctr" defTabSz="1511300">
            <a:lnSpc>
              <a:spcPct val="90000"/>
            </a:lnSpc>
            <a:spcBef>
              <a:spcPct val="0"/>
            </a:spcBef>
            <a:spcAft>
              <a:spcPct val="35000"/>
            </a:spcAft>
          </a:pPr>
          <a:r>
            <a:rPr lang="en-US" sz="3400" kern="1200" dirty="0" smtClean="0">
              <a:hlinkClick xmlns:r="http://schemas.openxmlformats.org/officeDocument/2006/relationships" r:id="" action="ppaction://hlinksldjump"/>
            </a:rPr>
            <a:t>Activity #2</a:t>
          </a:r>
          <a:endParaRPr lang="en-US" sz="3400" kern="1200" dirty="0"/>
        </a:p>
      </dsp:txBody>
      <dsp:txXfrm>
        <a:off x="3022341" y="2236317"/>
        <a:ext cx="2157707" cy="1078853"/>
      </dsp:txXfrm>
    </dsp:sp>
    <dsp:sp modelId="{B8DB4B99-28D1-2443-9157-72081BE03930}">
      <dsp:nvSpPr>
        <dsp:cNvPr id="0" name=""/>
        <dsp:cNvSpPr/>
      </dsp:nvSpPr>
      <dsp:spPr>
        <a:xfrm rot="3241282">
          <a:off x="1854144" y="3403435"/>
          <a:ext cx="1471758" cy="34980"/>
        </a:xfrm>
        <a:custGeom>
          <a:avLst/>
          <a:gdLst/>
          <a:ahLst/>
          <a:cxnLst/>
          <a:rect l="0" t="0" r="0" b="0"/>
          <a:pathLst>
            <a:path>
              <a:moveTo>
                <a:pt x="0" y="17490"/>
              </a:moveTo>
              <a:lnTo>
                <a:pt x="1471758" y="17490"/>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rot="3241282">
        <a:off x="2553230" y="3384131"/>
        <a:ext cx="73587" cy="73587"/>
      </dsp:txXfrm>
    </dsp:sp>
    <dsp:sp modelId="{7DFF17B7-ECB2-A64D-ABFB-03EF517202FC}">
      <dsp:nvSpPr>
        <dsp:cNvPr id="0" name=""/>
        <dsp:cNvSpPr/>
      </dsp:nvSpPr>
      <dsp:spPr>
        <a:xfrm>
          <a:off x="3022341" y="3476998"/>
          <a:ext cx="2157707" cy="1078853"/>
        </a:xfrm>
        <a:prstGeom prst="roundRect">
          <a:avLst>
            <a:gd name="adj" fmla="val 10000"/>
          </a:avLst>
        </a:prstGeom>
        <a:solidFill>
          <a:schemeClr val="tx2">
            <a:lumMod val="20000"/>
            <a:lumOff val="80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1590" tIns="21590" rIns="21590" bIns="21590" numCol="1" spcCol="1270" anchor="ctr" anchorCtr="0">
          <a:noAutofit/>
        </a:bodyPr>
        <a:lstStyle/>
        <a:p>
          <a:pPr lvl="0" algn="ctr" defTabSz="1511300">
            <a:lnSpc>
              <a:spcPct val="90000"/>
            </a:lnSpc>
            <a:spcBef>
              <a:spcPct val="0"/>
            </a:spcBef>
            <a:spcAft>
              <a:spcPct val="35000"/>
            </a:spcAft>
          </a:pPr>
          <a:r>
            <a:rPr lang="en-US" sz="3400" kern="1200" dirty="0" smtClean="0">
              <a:hlinkClick xmlns:r="http://schemas.openxmlformats.org/officeDocument/2006/relationships" r:id="" action="ppaction://hlinksldjump"/>
            </a:rPr>
            <a:t>Activity #3</a:t>
          </a:r>
          <a:endParaRPr lang="en-US" sz="3400" kern="1200" dirty="0"/>
        </a:p>
      </dsp:txBody>
      <dsp:txXfrm>
        <a:off x="3022341" y="3476998"/>
        <a:ext cx="2157707" cy="1078853"/>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5D9DCD15-AB4F-4D42-AB33-D36814A238AF}">
      <dsp:nvSpPr>
        <dsp:cNvPr id="0" name=""/>
        <dsp:cNvSpPr/>
      </dsp:nvSpPr>
      <dsp:spPr>
        <a:xfrm>
          <a:off x="1416281" y="1290580"/>
          <a:ext cx="748836" cy="771639"/>
        </a:xfrm>
        <a:prstGeom prst="ellipse">
          <a:avLst/>
        </a:prstGeom>
        <a:solidFill>
          <a:schemeClr val="tx2">
            <a:lumMod val="20000"/>
            <a:lumOff val="80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a:lnSpc>
              <a:spcPct val="90000"/>
            </a:lnSpc>
            <a:spcBef>
              <a:spcPct val="0"/>
            </a:spcBef>
            <a:spcAft>
              <a:spcPct val="35000"/>
            </a:spcAft>
          </a:pPr>
          <a:r>
            <a:rPr lang="en-US" sz="1300" kern="1200" dirty="0" smtClean="0">
              <a:hlinkClick xmlns:r="http://schemas.openxmlformats.org/officeDocument/2006/relationships" r:id="" action="ppaction://hlinksldjump"/>
            </a:rPr>
            <a:t>Menu (Home)</a:t>
          </a:r>
          <a:endParaRPr lang="en-US" sz="1300" kern="1200" dirty="0"/>
        </a:p>
      </dsp:txBody>
      <dsp:txXfrm>
        <a:off x="1416281" y="1290580"/>
        <a:ext cx="748836" cy="771639"/>
      </dsp:txXfrm>
    </dsp:sp>
    <dsp:sp modelId="{1F5406DA-1B15-B548-9CEB-46E5D8FB3E0E}">
      <dsp:nvSpPr>
        <dsp:cNvPr id="0" name=""/>
        <dsp:cNvSpPr/>
      </dsp:nvSpPr>
      <dsp:spPr>
        <a:xfrm rot="16200000">
          <a:off x="1611240" y="1087741"/>
          <a:ext cx="358919" cy="46757"/>
        </a:xfrm>
        <a:custGeom>
          <a:avLst/>
          <a:gdLst/>
          <a:ahLst/>
          <a:cxnLst/>
          <a:rect l="0" t="0" r="0" b="0"/>
          <a:pathLst>
            <a:path>
              <a:moveTo>
                <a:pt x="0" y="23378"/>
              </a:moveTo>
              <a:lnTo>
                <a:pt x="358919" y="23378"/>
              </a:lnTo>
            </a:path>
          </a:pathLst>
        </a:custGeom>
        <a:noFill/>
        <a:ln w="25400" cap="flat" cmpd="sng" algn="ctr">
          <a:solidFill>
            <a:scrgbClr r="0" g="0" b="0">
              <a:shade val="95000"/>
              <a:satMod val="105000"/>
            </a:scrgbClr>
          </a:solidFill>
          <a:prstDash val="solid"/>
          <a:headEnd type="triangle"/>
          <a:tailEnd type="triangle"/>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rot="16200000">
        <a:off x="1781727" y="1102147"/>
        <a:ext cx="17945" cy="17945"/>
      </dsp:txXfrm>
    </dsp:sp>
    <dsp:sp modelId="{F89B17DD-2264-144C-A5A3-E4C8A40BEA92}">
      <dsp:nvSpPr>
        <dsp:cNvPr id="0" name=""/>
        <dsp:cNvSpPr/>
      </dsp:nvSpPr>
      <dsp:spPr>
        <a:xfrm>
          <a:off x="1325537" y="1336"/>
          <a:ext cx="930324" cy="930324"/>
        </a:xfrm>
        <a:prstGeom prst="ellipse">
          <a:avLst/>
        </a:prstGeom>
        <a:solidFill>
          <a:schemeClr val="accent1">
            <a:lumMod val="20000"/>
            <a:lumOff val="80000"/>
          </a:schemeClr>
        </a:solidFill>
        <a:ln w="19050" cap="flat" cmpd="sng" algn="ctr">
          <a:solidFill>
            <a:schemeClr val="tx1"/>
          </a:solidFill>
          <a:prstDash val="solid"/>
          <a:round/>
          <a:headEnd type="none" w="med" len="med"/>
          <a:tailEnd type="none" w="med" len="med"/>
        </a:ln>
        <a:effectLst>
          <a:outerShdw blurRad="40005"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a:lnSpc>
              <a:spcPct val="90000"/>
            </a:lnSpc>
            <a:spcBef>
              <a:spcPct val="0"/>
            </a:spcBef>
            <a:spcAft>
              <a:spcPct val="35000"/>
            </a:spcAft>
          </a:pPr>
          <a:r>
            <a:rPr lang="en-US" sz="1300" kern="1200" dirty="0" smtClean="0">
              <a:hlinkClick xmlns:r="http://schemas.openxmlformats.org/officeDocument/2006/relationships" r:id="" action="ppaction://hlinksldjump"/>
            </a:rPr>
            <a:t>About the Database</a:t>
          </a:r>
          <a:endParaRPr lang="en-US" sz="1300" kern="1200" dirty="0"/>
        </a:p>
      </dsp:txBody>
      <dsp:txXfrm>
        <a:off x="1325537" y="1336"/>
        <a:ext cx="930324" cy="930324"/>
      </dsp:txXfrm>
    </dsp:sp>
    <dsp:sp modelId="{D8F76036-72AD-FF48-ADD9-9891E9B18CBE}">
      <dsp:nvSpPr>
        <dsp:cNvPr id="0" name=""/>
        <dsp:cNvSpPr/>
      </dsp:nvSpPr>
      <dsp:spPr>
        <a:xfrm rot="19800000">
          <a:off x="2092719" y="1372542"/>
          <a:ext cx="367565" cy="46757"/>
        </a:xfrm>
        <a:custGeom>
          <a:avLst/>
          <a:gdLst/>
          <a:ahLst/>
          <a:cxnLst/>
          <a:rect l="0" t="0" r="0" b="0"/>
          <a:pathLst>
            <a:path>
              <a:moveTo>
                <a:pt x="0" y="23378"/>
              </a:moveTo>
              <a:lnTo>
                <a:pt x="367565" y="23378"/>
              </a:lnTo>
            </a:path>
          </a:pathLst>
        </a:custGeom>
        <a:noFill/>
        <a:ln w="25400" cap="flat" cmpd="sng" algn="ctr">
          <a:solidFill>
            <a:scrgbClr r="0" g="0" b="0">
              <a:shade val="95000"/>
              <a:satMod val="105000"/>
            </a:scrgbClr>
          </a:solidFill>
          <a:prstDash val="solid"/>
          <a:headEnd type="triangle"/>
          <a:tailEnd type="triangle"/>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rot="19800000">
        <a:off x="2267313" y="1386732"/>
        <a:ext cx="18378" cy="18378"/>
      </dsp:txXfrm>
    </dsp:sp>
    <dsp:sp modelId="{BD157459-5814-C245-8F8D-1B26A22300AD}">
      <dsp:nvSpPr>
        <dsp:cNvPr id="0" name=""/>
        <dsp:cNvSpPr/>
      </dsp:nvSpPr>
      <dsp:spPr>
        <a:xfrm>
          <a:off x="2373342" y="606287"/>
          <a:ext cx="930324" cy="930324"/>
        </a:xfrm>
        <a:prstGeom prst="ellipse">
          <a:avLst/>
        </a:prstGeom>
        <a:solidFill>
          <a:schemeClr val="tx2">
            <a:lumMod val="20000"/>
            <a:lumOff val="80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a:lnSpc>
              <a:spcPct val="90000"/>
            </a:lnSpc>
            <a:spcBef>
              <a:spcPct val="0"/>
            </a:spcBef>
            <a:spcAft>
              <a:spcPct val="35000"/>
            </a:spcAft>
          </a:pPr>
          <a:r>
            <a:rPr lang="en-US" sz="1300" kern="1200" dirty="0" smtClean="0">
              <a:hlinkClick xmlns:r="http://schemas.openxmlformats.org/officeDocument/2006/relationships" r:id="" action="ppaction://hlinksldjump"/>
            </a:rPr>
            <a:t>About the Fields</a:t>
          </a:r>
          <a:endParaRPr lang="en-US" sz="1300" kern="1200" dirty="0"/>
        </a:p>
      </dsp:txBody>
      <dsp:txXfrm>
        <a:off x="2373342" y="606287"/>
        <a:ext cx="930324" cy="930324"/>
      </dsp:txXfrm>
    </dsp:sp>
    <dsp:sp modelId="{9632E88D-A368-CE4A-A40B-69D511A9915A}">
      <dsp:nvSpPr>
        <dsp:cNvPr id="0" name=""/>
        <dsp:cNvSpPr/>
      </dsp:nvSpPr>
      <dsp:spPr>
        <a:xfrm rot="1800000">
          <a:off x="2092719" y="1933499"/>
          <a:ext cx="367565" cy="46757"/>
        </a:xfrm>
        <a:custGeom>
          <a:avLst/>
          <a:gdLst/>
          <a:ahLst/>
          <a:cxnLst/>
          <a:rect l="0" t="0" r="0" b="0"/>
          <a:pathLst>
            <a:path>
              <a:moveTo>
                <a:pt x="0" y="23378"/>
              </a:moveTo>
              <a:lnTo>
                <a:pt x="367565" y="23378"/>
              </a:lnTo>
            </a:path>
          </a:pathLst>
        </a:custGeom>
        <a:noFill/>
        <a:ln w="25400" cap="flat" cmpd="sng" algn="ctr">
          <a:solidFill>
            <a:scrgbClr r="0" g="0" b="0">
              <a:shade val="95000"/>
              <a:satMod val="105000"/>
            </a:scrgbClr>
          </a:solidFill>
          <a:prstDash val="solid"/>
          <a:headEnd type="triangle"/>
          <a:tailEnd type="triangle"/>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rot="1800000">
        <a:off x="2267313" y="1947689"/>
        <a:ext cx="18378" cy="18378"/>
      </dsp:txXfrm>
    </dsp:sp>
    <dsp:sp modelId="{166EB1AD-95CE-784A-9E30-9B23E2FF64C6}">
      <dsp:nvSpPr>
        <dsp:cNvPr id="0" name=""/>
        <dsp:cNvSpPr/>
      </dsp:nvSpPr>
      <dsp:spPr>
        <a:xfrm>
          <a:off x="2373342" y="1816188"/>
          <a:ext cx="930324" cy="930324"/>
        </a:xfrm>
        <a:prstGeom prst="ellipse">
          <a:avLst/>
        </a:prstGeom>
        <a:solidFill>
          <a:schemeClr val="tx2">
            <a:lumMod val="20000"/>
            <a:lumOff val="80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a:lnSpc>
              <a:spcPct val="90000"/>
            </a:lnSpc>
            <a:spcBef>
              <a:spcPct val="0"/>
            </a:spcBef>
            <a:spcAft>
              <a:spcPct val="35000"/>
            </a:spcAft>
          </a:pPr>
          <a:r>
            <a:rPr lang="en-US" sz="1300" kern="1200" dirty="0" smtClean="0">
              <a:hlinkClick xmlns:r="http://schemas.openxmlformats.org/officeDocument/2006/relationships" r:id="" action="ppaction://hlinksldjump"/>
            </a:rPr>
            <a:t>Examples</a:t>
          </a:r>
          <a:endParaRPr lang="en-US" sz="1300" kern="1200" dirty="0"/>
        </a:p>
      </dsp:txBody>
      <dsp:txXfrm>
        <a:off x="2373342" y="1816188"/>
        <a:ext cx="930324" cy="930324"/>
      </dsp:txXfrm>
    </dsp:sp>
    <dsp:sp modelId="{2C01880D-89F9-AC41-884A-E3A9A2A2EF57}">
      <dsp:nvSpPr>
        <dsp:cNvPr id="0" name=""/>
        <dsp:cNvSpPr/>
      </dsp:nvSpPr>
      <dsp:spPr>
        <a:xfrm rot="5400000">
          <a:off x="1611240" y="2218300"/>
          <a:ext cx="358919" cy="46757"/>
        </a:xfrm>
        <a:custGeom>
          <a:avLst/>
          <a:gdLst/>
          <a:ahLst/>
          <a:cxnLst/>
          <a:rect l="0" t="0" r="0" b="0"/>
          <a:pathLst>
            <a:path>
              <a:moveTo>
                <a:pt x="0" y="23378"/>
              </a:moveTo>
              <a:lnTo>
                <a:pt x="358919" y="23378"/>
              </a:lnTo>
            </a:path>
          </a:pathLst>
        </a:custGeom>
        <a:noFill/>
        <a:ln w="25400" cap="flat" cmpd="sng" algn="ctr">
          <a:solidFill>
            <a:scrgbClr r="0" g="0" b="0">
              <a:shade val="95000"/>
              <a:satMod val="105000"/>
            </a:scrgbClr>
          </a:solidFill>
          <a:prstDash val="solid"/>
          <a:headEnd type="triangle"/>
          <a:tailEnd type="triangle"/>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rot="5400000">
        <a:off x="1781727" y="2232706"/>
        <a:ext cx="17945" cy="17945"/>
      </dsp:txXfrm>
    </dsp:sp>
    <dsp:sp modelId="{FC8AB668-3645-724C-B2A4-80EB161070E5}">
      <dsp:nvSpPr>
        <dsp:cNvPr id="0" name=""/>
        <dsp:cNvSpPr/>
      </dsp:nvSpPr>
      <dsp:spPr>
        <a:xfrm>
          <a:off x="1325537" y="2421138"/>
          <a:ext cx="930324" cy="930324"/>
        </a:xfrm>
        <a:prstGeom prst="ellipse">
          <a:avLst/>
        </a:prstGeom>
        <a:solidFill>
          <a:schemeClr val="tx2">
            <a:lumMod val="20000"/>
            <a:lumOff val="80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a:lnSpc>
              <a:spcPct val="90000"/>
            </a:lnSpc>
            <a:spcBef>
              <a:spcPct val="0"/>
            </a:spcBef>
            <a:spcAft>
              <a:spcPct val="35000"/>
            </a:spcAft>
          </a:pPr>
          <a:r>
            <a:rPr lang="en-US" sz="1300" kern="1200" dirty="0" smtClean="0">
              <a:hlinkClick xmlns:r="http://schemas.openxmlformats.org/officeDocument/2006/relationships" r:id="" action="ppaction://hlinksldjump"/>
            </a:rPr>
            <a:t>How To</a:t>
          </a:r>
          <a:endParaRPr lang="en-US" sz="1300" kern="1200" dirty="0"/>
        </a:p>
      </dsp:txBody>
      <dsp:txXfrm>
        <a:off x="1325537" y="2421138"/>
        <a:ext cx="930324" cy="930324"/>
      </dsp:txXfrm>
    </dsp:sp>
    <dsp:sp modelId="{5DC3B0F0-53F7-2543-8982-D1CAAF5AEA95}">
      <dsp:nvSpPr>
        <dsp:cNvPr id="0" name=""/>
        <dsp:cNvSpPr/>
      </dsp:nvSpPr>
      <dsp:spPr>
        <a:xfrm rot="9000000">
          <a:off x="1121114" y="1933499"/>
          <a:ext cx="367565" cy="46757"/>
        </a:xfrm>
        <a:custGeom>
          <a:avLst/>
          <a:gdLst/>
          <a:ahLst/>
          <a:cxnLst/>
          <a:rect l="0" t="0" r="0" b="0"/>
          <a:pathLst>
            <a:path>
              <a:moveTo>
                <a:pt x="0" y="23378"/>
              </a:moveTo>
              <a:lnTo>
                <a:pt x="367565" y="23378"/>
              </a:lnTo>
            </a:path>
          </a:pathLst>
        </a:custGeom>
        <a:noFill/>
        <a:ln w="25400" cap="flat" cmpd="sng" algn="ctr">
          <a:solidFill>
            <a:scrgbClr r="0" g="0" b="0">
              <a:shade val="95000"/>
              <a:satMod val="105000"/>
            </a:scrgbClr>
          </a:solidFill>
          <a:prstDash val="solid"/>
          <a:headEnd type="triangle"/>
          <a:tailEnd type="triangle"/>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rot="9000000">
        <a:off x="1295708" y="1947689"/>
        <a:ext cx="18378" cy="18378"/>
      </dsp:txXfrm>
    </dsp:sp>
    <dsp:sp modelId="{0201E4D9-E2E6-AD4C-9D82-A9DC6354B85B}">
      <dsp:nvSpPr>
        <dsp:cNvPr id="0" name=""/>
        <dsp:cNvSpPr/>
      </dsp:nvSpPr>
      <dsp:spPr>
        <a:xfrm>
          <a:off x="277732" y="1816188"/>
          <a:ext cx="930324" cy="930324"/>
        </a:xfrm>
        <a:prstGeom prst="ellipse">
          <a:avLst/>
        </a:prstGeom>
        <a:solidFill>
          <a:schemeClr val="tx2">
            <a:lumMod val="20000"/>
            <a:lumOff val="80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a:lnSpc>
              <a:spcPct val="90000"/>
            </a:lnSpc>
            <a:spcBef>
              <a:spcPct val="0"/>
            </a:spcBef>
            <a:spcAft>
              <a:spcPct val="35000"/>
            </a:spcAft>
          </a:pPr>
          <a:r>
            <a:rPr lang="en-US" sz="1300" kern="1200" dirty="0" smtClean="0">
              <a:hlinkClick xmlns:r="http://schemas.openxmlformats.org/officeDocument/2006/relationships" r:id="" action="ppaction://hlinksldjump"/>
            </a:rPr>
            <a:t>Practice Exercises</a:t>
          </a:r>
          <a:endParaRPr lang="en-US" sz="1300" kern="1200" dirty="0"/>
        </a:p>
      </dsp:txBody>
      <dsp:txXfrm>
        <a:off x="277732" y="1816188"/>
        <a:ext cx="930324" cy="930324"/>
      </dsp:txXfrm>
    </dsp:sp>
    <dsp:sp modelId="{21AF2CAE-BAF8-1A48-B9C4-72620D10DA52}">
      <dsp:nvSpPr>
        <dsp:cNvPr id="0" name=""/>
        <dsp:cNvSpPr/>
      </dsp:nvSpPr>
      <dsp:spPr>
        <a:xfrm rot="12600000">
          <a:off x="1121114" y="1372542"/>
          <a:ext cx="367565" cy="46757"/>
        </a:xfrm>
        <a:custGeom>
          <a:avLst/>
          <a:gdLst/>
          <a:ahLst/>
          <a:cxnLst/>
          <a:rect l="0" t="0" r="0" b="0"/>
          <a:pathLst>
            <a:path>
              <a:moveTo>
                <a:pt x="0" y="23378"/>
              </a:moveTo>
              <a:lnTo>
                <a:pt x="367565" y="23378"/>
              </a:lnTo>
            </a:path>
          </a:pathLst>
        </a:custGeom>
        <a:noFill/>
        <a:ln w="25400" cap="flat" cmpd="sng" algn="ctr">
          <a:solidFill>
            <a:scrgbClr r="0" g="0" b="0">
              <a:shade val="95000"/>
              <a:satMod val="105000"/>
            </a:scrgbClr>
          </a:solidFill>
          <a:prstDash val="solid"/>
          <a:headEnd type="triangle"/>
          <a:tailEnd type="triangle"/>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rot="12600000">
        <a:off x="1295708" y="1386732"/>
        <a:ext cx="18378" cy="18378"/>
      </dsp:txXfrm>
    </dsp:sp>
    <dsp:sp modelId="{D54F811E-4FC9-9548-84DF-44E90C2243C5}">
      <dsp:nvSpPr>
        <dsp:cNvPr id="0" name=""/>
        <dsp:cNvSpPr/>
      </dsp:nvSpPr>
      <dsp:spPr>
        <a:xfrm>
          <a:off x="277732" y="606287"/>
          <a:ext cx="930324" cy="930324"/>
        </a:xfrm>
        <a:prstGeom prst="ellipse">
          <a:avLst/>
        </a:prstGeom>
        <a:solidFill>
          <a:schemeClr val="tx2">
            <a:lumMod val="20000"/>
            <a:lumOff val="80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a:lnSpc>
              <a:spcPct val="90000"/>
            </a:lnSpc>
            <a:spcBef>
              <a:spcPct val="0"/>
            </a:spcBef>
            <a:spcAft>
              <a:spcPct val="35000"/>
            </a:spcAft>
          </a:pPr>
          <a:r>
            <a:rPr lang="en-US" sz="1300" kern="1200" dirty="0" smtClean="0">
              <a:hlinkClick xmlns:r="http://schemas.openxmlformats.org/officeDocument/2006/relationships" r:id="" action="ppaction://hlinksldjump"/>
            </a:rPr>
            <a:t>Map</a:t>
          </a:r>
          <a:endParaRPr lang="en-US" sz="1300" kern="1200" dirty="0"/>
        </a:p>
      </dsp:txBody>
      <dsp:txXfrm>
        <a:off x="277732" y="606287"/>
        <a:ext cx="930324" cy="930324"/>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98D7C1D7-FC13-8A43-A23F-24A0AEE25DDE}">
      <dsp:nvSpPr>
        <dsp:cNvPr id="0" name=""/>
        <dsp:cNvSpPr/>
      </dsp:nvSpPr>
      <dsp:spPr>
        <a:xfrm>
          <a:off x="295349" y="2347531"/>
          <a:ext cx="2039875" cy="1019937"/>
        </a:xfrm>
        <a:prstGeom prst="roundRect">
          <a:avLst>
            <a:gd name="adj" fmla="val 10000"/>
          </a:avLst>
        </a:prstGeom>
        <a:solidFill>
          <a:schemeClr val="tx2">
            <a:lumMod val="20000"/>
            <a:lumOff val="80000"/>
          </a:schemeClr>
        </a:solidFill>
        <a:ln w="19050" cap="flat" cmpd="sng" algn="ctr">
          <a:solidFill>
            <a:schemeClr val="tx1"/>
          </a:solidFill>
          <a:prstDash val="solid"/>
          <a:round/>
          <a:headEnd type="none" w="med" len="med"/>
          <a:tailEnd type="none" w="med" len="med"/>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9050" tIns="19050" rIns="19050" bIns="19050" numCol="1" spcCol="1270" anchor="ctr" anchorCtr="0">
          <a:noAutofit/>
        </a:bodyPr>
        <a:lstStyle/>
        <a:p>
          <a:pPr lvl="0" algn="ctr" defTabSz="1333500">
            <a:lnSpc>
              <a:spcPct val="90000"/>
            </a:lnSpc>
            <a:spcBef>
              <a:spcPct val="0"/>
            </a:spcBef>
            <a:spcAft>
              <a:spcPct val="35000"/>
            </a:spcAft>
          </a:pPr>
          <a:r>
            <a:rPr lang="en-US" sz="3000" kern="1200" dirty="0" smtClean="0">
              <a:hlinkClick xmlns:r="http://schemas.openxmlformats.org/officeDocument/2006/relationships" r:id="" action="ppaction://hlinksldjump"/>
            </a:rPr>
            <a:t>About the Database</a:t>
          </a:r>
          <a:endParaRPr lang="en-US" sz="3000" kern="1200" dirty="0"/>
        </a:p>
      </dsp:txBody>
      <dsp:txXfrm>
        <a:off x="295349" y="2347531"/>
        <a:ext cx="2039875" cy="1019937"/>
      </dsp:txXfrm>
    </dsp:sp>
    <dsp:sp modelId="{1E3D6C45-9155-CC40-9409-1B77DD93A217}">
      <dsp:nvSpPr>
        <dsp:cNvPr id="0" name=""/>
        <dsp:cNvSpPr/>
      </dsp:nvSpPr>
      <dsp:spPr>
        <a:xfrm rot="17350740">
          <a:off x="1501344" y="1668509"/>
          <a:ext cx="2483710" cy="32124"/>
        </a:xfrm>
        <a:custGeom>
          <a:avLst/>
          <a:gdLst/>
          <a:ahLst/>
          <a:cxnLst/>
          <a:rect l="0" t="0" r="0" b="0"/>
          <a:pathLst>
            <a:path>
              <a:moveTo>
                <a:pt x="0" y="16062"/>
              </a:moveTo>
              <a:lnTo>
                <a:pt x="2483710" y="16062"/>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355600">
            <a:lnSpc>
              <a:spcPct val="90000"/>
            </a:lnSpc>
            <a:spcBef>
              <a:spcPct val="0"/>
            </a:spcBef>
            <a:spcAft>
              <a:spcPct val="35000"/>
            </a:spcAft>
          </a:pPr>
          <a:endParaRPr lang="en-US" sz="800" kern="1200"/>
        </a:p>
      </dsp:txBody>
      <dsp:txXfrm rot="17350740">
        <a:off x="2681107" y="1622478"/>
        <a:ext cx="124185" cy="124185"/>
      </dsp:txXfrm>
    </dsp:sp>
    <dsp:sp modelId="{4BBD83A5-D393-2847-A989-0D6E3DBFC0C8}">
      <dsp:nvSpPr>
        <dsp:cNvPr id="0" name=""/>
        <dsp:cNvSpPr/>
      </dsp:nvSpPr>
      <dsp:spPr>
        <a:xfrm>
          <a:off x="3151175" y="1674"/>
          <a:ext cx="2039875" cy="1019937"/>
        </a:xfrm>
        <a:prstGeom prst="roundRect">
          <a:avLst>
            <a:gd name="adj" fmla="val 10000"/>
          </a:avLst>
        </a:prstGeom>
        <a:solidFill>
          <a:schemeClr val="tx2">
            <a:lumMod val="20000"/>
            <a:lumOff val="80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9050" tIns="19050" rIns="19050" bIns="19050" numCol="1" spcCol="1270" anchor="ctr" anchorCtr="0">
          <a:noAutofit/>
        </a:bodyPr>
        <a:lstStyle/>
        <a:p>
          <a:pPr lvl="0" algn="ctr" defTabSz="1333500">
            <a:lnSpc>
              <a:spcPct val="90000"/>
            </a:lnSpc>
            <a:spcBef>
              <a:spcPct val="0"/>
            </a:spcBef>
            <a:spcAft>
              <a:spcPct val="35000"/>
            </a:spcAft>
          </a:pPr>
          <a:r>
            <a:rPr lang="en-US" sz="3000" kern="1200" dirty="0" smtClean="0">
              <a:hlinkClick xmlns:r="http://schemas.openxmlformats.org/officeDocument/2006/relationships" r:id="" action="ppaction://hlinksldjump"/>
            </a:rPr>
            <a:t>Introduction</a:t>
          </a:r>
          <a:endParaRPr lang="en-US" sz="3000" kern="1200" dirty="0"/>
        </a:p>
      </dsp:txBody>
      <dsp:txXfrm>
        <a:off x="3151175" y="1674"/>
        <a:ext cx="2039875" cy="1019937"/>
      </dsp:txXfrm>
    </dsp:sp>
    <dsp:sp modelId="{6A767FF8-D137-8D43-9D2C-1DE9E9BA5B62}">
      <dsp:nvSpPr>
        <dsp:cNvPr id="0" name=""/>
        <dsp:cNvSpPr/>
      </dsp:nvSpPr>
      <dsp:spPr>
        <a:xfrm rot="18289469">
          <a:off x="2028788" y="2254973"/>
          <a:ext cx="1428823" cy="32124"/>
        </a:xfrm>
        <a:custGeom>
          <a:avLst/>
          <a:gdLst/>
          <a:ahLst/>
          <a:cxnLst/>
          <a:rect l="0" t="0" r="0" b="0"/>
          <a:pathLst>
            <a:path>
              <a:moveTo>
                <a:pt x="0" y="16062"/>
              </a:moveTo>
              <a:lnTo>
                <a:pt x="1428823" y="16062"/>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rot="18289469">
        <a:off x="2707479" y="2235315"/>
        <a:ext cx="71441" cy="71441"/>
      </dsp:txXfrm>
    </dsp:sp>
    <dsp:sp modelId="{7B7B34F0-8157-114F-A9B7-3C532F2FF725}">
      <dsp:nvSpPr>
        <dsp:cNvPr id="0" name=""/>
        <dsp:cNvSpPr/>
      </dsp:nvSpPr>
      <dsp:spPr>
        <a:xfrm>
          <a:off x="3151175" y="1174602"/>
          <a:ext cx="2039875" cy="1019937"/>
        </a:xfrm>
        <a:prstGeom prst="roundRect">
          <a:avLst>
            <a:gd name="adj" fmla="val 10000"/>
          </a:avLst>
        </a:prstGeom>
        <a:solidFill>
          <a:schemeClr val="tx2">
            <a:lumMod val="20000"/>
            <a:lumOff val="80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9050" tIns="19050" rIns="19050" bIns="19050" numCol="1" spcCol="1270" anchor="ctr" anchorCtr="0">
          <a:noAutofit/>
        </a:bodyPr>
        <a:lstStyle/>
        <a:p>
          <a:pPr lvl="0" algn="ctr" defTabSz="1333500">
            <a:lnSpc>
              <a:spcPct val="90000"/>
            </a:lnSpc>
            <a:spcBef>
              <a:spcPct val="0"/>
            </a:spcBef>
            <a:spcAft>
              <a:spcPct val="35000"/>
            </a:spcAft>
          </a:pPr>
          <a:r>
            <a:rPr lang="en-US" sz="3000" kern="1200" dirty="0" smtClean="0">
              <a:hlinkClick xmlns:r="http://schemas.openxmlformats.org/officeDocument/2006/relationships" r:id="" action="ppaction://hlinksldjump"/>
            </a:rPr>
            <a:t>Why use?</a:t>
          </a:r>
          <a:endParaRPr lang="en-US" sz="3000" kern="1200" dirty="0"/>
        </a:p>
      </dsp:txBody>
      <dsp:txXfrm>
        <a:off x="3151175" y="1174602"/>
        <a:ext cx="2039875" cy="1019937"/>
      </dsp:txXfrm>
    </dsp:sp>
    <dsp:sp modelId="{5992E5C6-1B24-CA44-A37C-FFD890917B26}">
      <dsp:nvSpPr>
        <dsp:cNvPr id="0" name=""/>
        <dsp:cNvSpPr/>
      </dsp:nvSpPr>
      <dsp:spPr>
        <a:xfrm>
          <a:off x="2335224" y="2841437"/>
          <a:ext cx="815950" cy="32124"/>
        </a:xfrm>
        <a:custGeom>
          <a:avLst/>
          <a:gdLst/>
          <a:ahLst/>
          <a:cxnLst/>
          <a:rect l="0" t="0" r="0" b="0"/>
          <a:pathLst>
            <a:path>
              <a:moveTo>
                <a:pt x="0" y="16062"/>
              </a:moveTo>
              <a:lnTo>
                <a:pt x="815950" y="16062"/>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2722801" y="2837101"/>
        <a:ext cx="40797" cy="40797"/>
      </dsp:txXfrm>
    </dsp:sp>
    <dsp:sp modelId="{6819ED21-A88B-AA42-B1F6-A98848C2D4FB}">
      <dsp:nvSpPr>
        <dsp:cNvPr id="0" name=""/>
        <dsp:cNvSpPr/>
      </dsp:nvSpPr>
      <dsp:spPr>
        <a:xfrm>
          <a:off x="3151175" y="2347531"/>
          <a:ext cx="2039875" cy="1019937"/>
        </a:xfrm>
        <a:prstGeom prst="roundRect">
          <a:avLst>
            <a:gd name="adj" fmla="val 10000"/>
          </a:avLst>
        </a:prstGeom>
        <a:solidFill>
          <a:schemeClr val="tx2">
            <a:lumMod val="20000"/>
            <a:lumOff val="80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9050" tIns="19050" rIns="19050" bIns="19050" numCol="1" spcCol="1270" anchor="ctr" anchorCtr="0">
          <a:noAutofit/>
        </a:bodyPr>
        <a:lstStyle/>
        <a:p>
          <a:pPr lvl="0" algn="ctr" defTabSz="1333500">
            <a:lnSpc>
              <a:spcPct val="90000"/>
            </a:lnSpc>
            <a:spcBef>
              <a:spcPct val="0"/>
            </a:spcBef>
            <a:spcAft>
              <a:spcPct val="35000"/>
            </a:spcAft>
          </a:pPr>
          <a:r>
            <a:rPr lang="en-US" sz="3000" kern="1200" dirty="0" smtClean="0">
              <a:hlinkClick xmlns:r="http://schemas.openxmlformats.org/officeDocument/2006/relationships" r:id="" action="ppaction://hlinksldjump"/>
            </a:rPr>
            <a:t>Benefits</a:t>
          </a:r>
          <a:endParaRPr lang="en-US" sz="3000" kern="1200" dirty="0"/>
        </a:p>
      </dsp:txBody>
      <dsp:txXfrm>
        <a:off x="3151175" y="2347531"/>
        <a:ext cx="2039875" cy="1019937"/>
      </dsp:txXfrm>
    </dsp:sp>
    <dsp:sp modelId="{716455C3-E24D-B04D-B110-CAA272CAD5A0}">
      <dsp:nvSpPr>
        <dsp:cNvPr id="0" name=""/>
        <dsp:cNvSpPr/>
      </dsp:nvSpPr>
      <dsp:spPr>
        <a:xfrm rot="3310531">
          <a:off x="2028788" y="3427902"/>
          <a:ext cx="1428823" cy="32124"/>
        </a:xfrm>
        <a:custGeom>
          <a:avLst/>
          <a:gdLst/>
          <a:ahLst/>
          <a:cxnLst/>
          <a:rect l="0" t="0" r="0" b="0"/>
          <a:pathLst>
            <a:path>
              <a:moveTo>
                <a:pt x="0" y="16062"/>
              </a:moveTo>
              <a:lnTo>
                <a:pt x="1428823" y="16062"/>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rot="3310531">
        <a:off x="2707479" y="3408243"/>
        <a:ext cx="71441" cy="71441"/>
      </dsp:txXfrm>
    </dsp:sp>
    <dsp:sp modelId="{649E0BAC-B616-9D42-9E1D-919871C78A0B}">
      <dsp:nvSpPr>
        <dsp:cNvPr id="0" name=""/>
        <dsp:cNvSpPr/>
      </dsp:nvSpPr>
      <dsp:spPr>
        <a:xfrm>
          <a:off x="3151175" y="3520459"/>
          <a:ext cx="2039875" cy="1019937"/>
        </a:xfrm>
        <a:prstGeom prst="roundRect">
          <a:avLst>
            <a:gd name="adj" fmla="val 10000"/>
          </a:avLst>
        </a:prstGeom>
        <a:solidFill>
          <a:schemeClr val="tx2">
            <a:lumMod val="20000"/>
            <a:lumOff val="80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9050" tIns="19050" rIns="19050" bIns="19050" numCol="1" spcCol="1270" anchor="ctr" anchorCtr="0">
          <a:noAutofit/>
        </a:bodyPr>
        <a:lstStyle/>
        <a:p>
          <a:pPr lvl="0" algn="ctr" defTabSz="622300">
            <a:lnSpc>
              <a:spcPct val="90000"/>
            </a:lnSpc>
            <a:spcBef>
              <a:spcPct val="0"/>
            </a:spcBef>
            <a:spcAft>
              <a:spcPct val="35000"/>
            </a:spcAft>
          </a:pPr>
          <a:r>
            <a:rPr lang="en-US" sz="3000" kern="1200" dirty="0" smtClean="0">
              <a:hlinkClick xmlns:r="http://schemas.openxmlformats.org/officeDocument/2006/relationships" r:id="" action="ppaction://hlinksldjump"/>
            </a:rPr>
            <a:t>Approval Process</a:t>
          </a:r>
          <a:endParaRPr lang="en-US" sz="3000" kern="1200" dirty="0"/>
        </a:p>
      </dsp:txBody>
      <dsp:txXfrm>
        <a:off x="3151175" y="3520459"/>
        <a:ext cx="2039875" cy="1019937"/>
      </dsp:txXfrm>
    </dsp:sp>
    <dsp:sp modelId="{BA8C76C6-087A-8F41-AE08-688E823EC90F}">
      <dsp:nvSpPr>
        <dsp:cNvPr id="0" name=""/>
        <dsp:cNvSpPr/>
      </dsp:nvSpPr>
      <dsp:spPr>
        <a:xfrm rot="4249260">
          <a:off x="1501344" y="4014366"/>
          <a:ext cx="2483710" cy="32124"/>
        </a:xfrm>
        <a:custGeom>
          <a:avLst/>
          <a:gdLst/>
          <a:ahLst/>
          <a:cxnLst/>
          <a:rect l="0" t="0" r="0" b="0"/>
          <a:pathLst>
            <a:path>
              <a:moveTo>
                <a:pt x="0" y="16062"/>
              </a:moveTo>
              <a:lnTo>
                <a:pt x="2483710" y="16062"/>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355600">
            <a:lnSpc>
              <a:spcPct val="90000"/>
            </a:lnSpc>
            <a:spcBef>
              <a:spcPct val="0"/>
            </a:spcBef>
            <a:spcAft>
              <a:spcPct val="35000"/>
            </a:spcAft>
          </a:pPr>
          <a:endParaRPr lang="en-US" sz="800" kern="1200"/>
        </a:p>
      </dsp:txBody>
      <dsp:txXfrm rot="4249260">
        <a:off x="2681107" y="3968335"/>
        <a:ext cx="124185" cy="124185"/>
      </dsp:txXfrm>
    </dsp:sp>
    <dsp:sp modelId="{38E7F5B1-1E9E-2841-8A30-2D956C7CA51B}">
      <dsp:nvSpPr>
        <dsp:cNvPr id="0" name=""/>
        <dsp:cNvSpPr/>
      </dsp:nvSpPr>
      <dsp:spPr>
        <a:xfrm>
          <a:off x="3151175" y="4693387"/>
          <a:ext cx="2039875" cy="1019937"/>
        </a:xfrm>
        <a:prstGeom prst="roundRect">
          <a:avLst>
            <a:gd name="adj" fmla="val 10000"/>
          </a:avLst>
        </a:prstGeom>
        <a:solidFill>
          <a:schemeClr val="tx2">
            <a:lumMod val="20000"/>
            <a:lumOff val="80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9050" tIns="19050" rIns="19050" bIns="19050" numCol="1" spcCol="1270" anchor="ctr" anchorCtr="0">
          <a:noAutofit/>
        </a:bodyPr>
        <a:lstStyle/>
        <a:p>
          <a:pPr lvl="0" algn="ctr" defTabSz="1333500">
            <a:lnSpc>
              <a:spcPct val="90000"/>
            </a:lnSpc>
            <a:spcBef>
              <a:spcPct val="0"/>
            </a:spcBef>
            <a:spcAft>
              <a:spcPct val="35000"/>
            </a:spcAft>
          </a:pPr>
          <a:r>
            <a:rPr lang="en-US" sz="3000" kern="1200" dirty="0" smtClean="0">
              <a:hlinkClick xmlns:r="http://schemas.openxmlformats.org/officeDocument/2006/relationships" r:id="" action="ppaction://hlinksldjump"/>
            </a:rPr>
            <a:t>After the database</a:t>
          </a:r>
          <a:endParaRPr lang="en-US" sz="3000" kern="1200" dirty="0"/>
        </a:p>
      </dsp:txBody>
      <dsp:txXfrm>
        <a:off x="3151175" y="4693387"/>
        <a:ext cx="2039875" cy="1019937"/>
      </dsp:txXfrm>
    </dsp:sp>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5D9DCD15-AB4F-4D42-AB33-D36814A238AF}">
      <dsp:nvSpPr>
        <dsp:cNvPr id="0" name=""/>
        <dsp:cNvSpPr/>
      </dsp:nvSpPr>
      <dsp:spPr>
        <a:xfrm>
          <a:off x="1150188" y="1329306"/>
          <a:ext cx="747622" cy="770387"/>
        </a:xfrm>
        <a:prstGeom prst="ellipse">
          <a:avLst/>
        </a:prstGeom>
        <a:solidFill>
          <a:schemeClr val="tx2">
            <a:lumMod val="20000"/>
            <a:lumOff val="80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a:lnSpc>
              <a:spcPct val="90000"/>
            </a:lnSpc>
            <a:spcBef>
              <a:spcPct val="0"/>
            </a:spcBef>
            <a:spcAft>
              <a:spcPct val="35000"/>
            </a:spcAft>
          </a:pPr>
          <a:r>
            <a:rPr lang="en-US" sz="1300" kern="1200" dirty="0" smtClean="0">
              <a:hlinkClick xmlns:r="http://schemas.openxmlformats.org/officeDocument/2006/relationships" r:id="" action="ppaction://hlinksldjump"/>
            </a:rPr>
            <a:t>Menu (Home)</a:t>
          </a:r>
          <a:endParaRPr lang="en-US" sz="1300" kern="1200" dirty="0"/>
        </a:p>
      </dsp:txBody>
      <dsp:txXfrm>
        <a:off x="1150188" y="1329306"/>
        <a:ext cx="747622" cy="770387"/>
      </dsp:txXfrm>
    </dsp:sp>
    <dsp:sp modelId="{1F5406DA-1B15-B548-9CEB-46E5D8FB3E0E}">
      <dsp:nvSpPr>
        <dsp:cNvPr id="0" name=""/>
        <dsp:cNvSpPr/>
      </dsp:nvSpPr>
      <dsp:spPr>
        <a:xfrm rot="16200000">
          <a:off x="1343912" y="1121793"/>
          <a:ext cx="360174" cy="54851"/>
        </a:xfrm>
        <a:custGeom>
          <a:avLst/>
          <a:gdLst/>
          <a:ahLst/>
          <a:cxnLst/>
          <a:rect l="0" t="0" r="0" b="0"/>
          <a:pathLst>
            <a:path>
              <a:moveTo>
                <a:pt x="0" y="27425"/>
              </a:moveTo>
              <a:lnTo>
                <a:pt x="360174" y="27425"/>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rot="16200000">
        <a:off x="1514995" y="1140214"/>
        <a:ext cx="18008" cy="18008"/>
      </dsp:txXfrm>
    </dsp:sp>
    <dsp:sp modelId="{F89B17DD-2264-144C-A5A3-E4C8A40BEA92}">
      <dsp:nvSpPr>
        <dsp:cNvPr id="0" name=""/>
        <dsp:cNvSpPr/>
      </dsp:nvSpPr>
      <dsp:spPr>
        <a:xfrm>
          <a:off x="1059592" y="40315"/>
          <a:ext cx="928815" cy="928815"/>
        </a:xfrm>
        <a:prstGeom prst="ellipse">
          <a:avLst/>
        </a:prstGeom>
        <a:solidFill>
          <a:schemeClr val="tx2">
            <a:lumMod val="20000"/>
            <a:lumOff val="80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a:lnSpc>
              <a:spcPct val="90000"/>
            </a:lnSpc>
            <a:spcBef>
              <a:spcPct val="0"/>
            </a:spcBef>
            <a:spcAft>
              <a:spcPct val="35000"/>
            </a:spcAft>
          </a:pPr>
          <a:r>
            <a:rPr lang="en-US" sz="1300" kern="1200" dirty="0" smtClean="0">
              <a:hlinkClick xmlns:r="http://schemas.openxmlformats.org/officeDocument/2006/relationships" r:id="" action="ppaction://hlinksldjump"/>
            </a:rPr>
            <a:t>About the Database</a:t>
          </a:r>
          <a:endParaRPr lang="en-US" sz="1300" kern="1200" dirty="0"/>
        </a:p>
      </dsp:txBody>
      <dsp:txXfrm>
        <a:off x="1059592" y="40315"/>
        <a:ext cx="928815" cy="928815"/>
      </dsp:txXfrm>
    </dsp:sp>
    <dsp:sp modelId="{D8F76036-72AD-FF48-ADD9-9891E9B18CBE}">
      <dsp:nvSpPr>
        <dsp:cNvPr id="0" name=""/>
        <dsp:cNvSpPr/>
      </dsp:nvSpPr>
      <dsp:spPr>
        <a:xfrm rot="19800000">
          <a:off x="1825406" y="1406591"/>
          <a:ext cx="368806" cy="54851"/>
        </a:xfrm>
        <a:custGeom>
          <a:avLst/>
          <a:gdLst/>
          <a:ahLst/>
          <a:cxnLst/>
          <a:rect l="0" t="0" r="0" b="0"/>
          <a:pathLst>
            <a:path>
              <a:moveTo>
                <a:pt x="0" y="27425"/>
              </a:moveTo>
              <a:lnTo>
                <a:pt x="368806" y="27425"/>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rot="19800000">
        <a:off x="2000589" y="1424797"/>
        <a:ext cx="18440" cy="18440"/>
      </dsp:txXfrm>
    </dsp:sp>
    <dsp:sp modelId="{BD157459-5814-C245-8F8D-1B26A22300AD}">
      <dsp:nvSpPr>
        <dsp:cNvPr id="0" name=""/>
        <dsp:cNvSpPr/>
      </dsp:nvSpPr>
      <dsp:spPr>
        <a:xfrm>
          <a:off x="2107289" y="645204"/>
          <a:ext cx="928815" cy="928815"/>
        </a:xfrm>
        <a:prstGeom prst="ellipse">
          <a:avLst/>
        </a:prstGeom>
        <a:solidFill>
          <a:schemeClr val="tx2">
            <a:lumMod val="20000"/>
            <a:lumOff val="80000"/>
          </a:schemeClr>
        </a:solidFill>
        <a:ln w="19050" cap="flat" cmpd="sng" algn="ctr">
          <a:solidFill>
            <a:schemeClr val="tx1"/>
          </a:solidFill>
          <a:prstDash val="solid"/>
          <a:round/>
          <a:headEnd type="none" w="med" len="med"/>
          <a:tailEnd type="none" w="med" len="med"/>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a:lnSpc>
              <a:spcPct val="90000"/>
            </a:lnSpc>
            <a:spcBef>
              <a:spcPct val="0"/>
            </a:spcBef>
            <a:spcAft>
              <a:spcPct val="35000"/>
            </a:spcAft>
          </a:pPr>
          <a:r>
            <a:rPr lang="en-US" sz="1300" kern="1200" dirty="0" smtClean="0">
              <a:solidFill>
                <a:schemeClr val="tx1"/>
              </a:solidFill>
            </a:rPr>
            <a:t>About the Fields</a:t>
          </a:r>
          <a:endParaRPr lang="en-US" sz="1300" kern="1200" dirty="0">
            <a:solidFill>
              <a:schemeClr val="tx1"/>
            </a:solidFill>
          </a:endParaRPr>
        </a:p>
      </dsp:txBody>
      <dsp:txXfrm>
        <a:off x="2107289" y="645204"/>
        <a:ext cx="928815" cy="928815"/>
      </dsp:txXfrm>
    </dsp:sp>
    <dsp:sp modelId="{9632E88D-A368-CE4A-A40B-69D511A9915A}">
      <dsp:nvSpPr>
        <dsp:cNvPr id="0" name=""/>
        <dsp:cNvSpPr/>
      </dsp:nvSpPr>
      <dsp:spPr>
        <a:xfrm rot="1783244">
          <a:off x="1826045" y="1967731"/>
          <a:ext cx="379170" cy="54851"/>
        </a:xfrm>
        <a:custGeom>
          <a:avLst/>
          <a:gdLst/>
          <a:ahLst/>
          <a:cxnLst/>
          <a:rect l="0" t="0" r="0" b="0"/>
          <a:pathLst>
            <a:path>
              <a:moveTo>
                <a:pt x="0" y="27425"/>
              </a:moveTo>
              <a:lnTo>
                <a:pt x="379170" y="27425"/>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rot="1783244">
        <a:off x="2006151" y="1985677"/>
        <a:ext cx="18958" cy="18958"/>
      </dsp:txXfrm>
    </dsp:sp>
    <dsp:sp modelId="{166EB1AD-95CE-784A-9E30-9B23E2FF64C6}">
      <dsp:nvSpPr>
        <dsp:cNvPr id="0" name=""/>
        <dsp:cNvSpPr/>
      </dsp:nvSpPr>
      <dsp:spPr>
        <a:xfrm>
          <a:off x="2119184" y="1854981"/>
          <a:ext cx="928815" cy="928815"/>
        </a:xfrm>
        <a:prstGeom prst="ellipse">
          <a:avLst/>
        </a:prstGeom>
        <a:solidFill>
          <a:schemeClr val="tx2">
            <a:lumMod val="20000"/>
            <a:lumOff val="80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a:lnSpc>
              <a:spcPct val="90000"/>
            </a:lnSpc>
            <a:spcBef>
              <a:spcPct val="0"/>
            </a:spcBef>
            <a:spcAft>
              <a:spcPct val="35000"/>
            </a:spcAft>
          </a:pPr>
          <a:r>
            <a:rPr lang="en-US" sz="1300" kern="1200" dirty="0" smtClean="0">
              <a:hlinkClick xmlns:r="http://schemas.openxmlformats.org/officeDocument/2006/relationships" r:id="" action="ppaction://hlinksldjump"/>
            </a:rPr>
            <a:t>Examples</a:t>
          </a:r>
          <a:endParaRPr lang="en-US" sz="1300" kern="1200" dirty="0"/>
        </a:p>
      </dsp:txBody>
      <dsp:txXfrm>
        <a:off x="2119184" y="1854981"/>
        <a:ext cx="928815" cy="928815"/>
      </dsp:txXfrm>
    </dsp:sp>
    <dsp:sp modelId="{2C01880D-89F9-AC41-884A-E3A9A2A2EF57}">
      <dsp:nvSpPr>
        <dsp:cNvPr id="0" name=""/>
        <dsp:cNvSpPr/>
      </dsp:nvSpPr>
      <dsp:spPr>
        <a:xfrm rot="5400000">
          <a:off x="1343912" y="2252355"/>
          <a:ext cx="360174" cy="54851"/>
        </a:xfrm>
        <a:custGeom>
          <a:avLst/>
          <a:gdLst/>
          <a:ahLst/>
          <a:cxnLst/>
          <a:rect l="0" t="0" r="0" b="0"/>
          <a:pathLst>
            <a:path>
              <a:moveTo>
                <a:pt x="0" y="27425"/>
              </a:moveTo>
              <a:lnTo>
                <a:pt x="360174" y="27425"/>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rot="5400000">
        <a:off x="1514995" y="2270776"/>
        <a:ext cx="18008" cy="18008"/>
      </dsp:txXfrm>
    </dsp:sp>
    <dsp:sp modelId="{FC8AB668-3645-724C-B2A4-80EB161070E5}">
      <dsp:nvSpPr>
        <dsp:cNvPr id="0" name=""/>
        <dsp:cNvSpPr/>
      </dsp:nvSpPr>
      <dsp:spPr>
        <a:xfrm>
          <a:off x="1059592" y="2459868"/>
          <a:ext cx="928815" cy="928815"/>
        </a:xfrm>
        <a:prstGeom prst="ellipse">
          <a:avLst/>
        </a:prstGeom>
        <a:solidFill>
          <a:schemeClr val="tx2">
            <a:lumMod val="20000"/>
            <a:lumOff val="80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a:lnSpc>
              <a:spcPct val="90000"/>
            </a:lnSpc>
            <a:spcBef>
              <a:spcPct val="0"/>
            </a:spcBef>
            <a:spcAft>
              <a:spcPct val="35000"/>
            </a:spcAft>
          </a:pPr>
          <a:r>
            <a:rPr lang="en-US" sz="1300" kern="1200" dirty="0" smtClean="0">
              <a:hlinkClick xmlns:r="http://schemas.openxmlformats.org/officeDocument/2006/relationships" r:id="" action="ppaction://hlinksldjump"/>
            </a:rPr>
            <a:t>How To</a:t>
          </a:r>
          <a:endParaRPr lang="en-US" sz="1300" kern="1200" dirty="0"/>
        </a:p>
      </dsp:txBody>
      <dsp:txXfrm>
        <a:off x="1059592" y="2459868"/>
        <a:ext cx="928815" cy="928815"/>
      </dsp:txXfrm>
    </dsp:sp>
    <dsp:sp modelId="{5DC3B0F0-53F7-2543-8982-D1CAAF5AEA95}">
      <dsp:nvSpPr>
        <dsp:cNvPr id="0" name=""/>
        <dsp:cNvSpPr/>
      </dsp:nvSpPr>
      <dsp:spPr>
        <a:xfrm rot="9000000">
          <a:off x="853786" y="1967556"/>
          <a:ext cx="368806" cy="54851"/>
        </a:xfrm>
        <a:custGeom>
          <a:avLst/>
          <a:gdLst/>
          <a:ahLst/>
          <a:cxnLst/>
          <a:rect l="0" t="0" r="0" b="0"/>
          <a:pathLst>
            <a:path>
              <a:moveTo>
                <a:pt x="0" y="27425"/>
              </a:moveTo>
              <a:lnTo>
                <a:pt x="368806" y="27425"/>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rot="9000000">
        <a:off x="1028969" y="1985762"/>
        <a:ext cx="18440" cy="18440"/>
      </dsp:txXfrm>
    </dsp:sp>
    <dsp:sp modelId="{0201E4D9-E2E6-AD4C-9D82-A9DC6354B85B}">
      <dsp:nvSpPr>
        <dsp:cNvPr id="0" name=""/>
        <dsp:cNvSpPr/>
      </dsp:nvSpPr>
      <dsp:spPr>
        <a:xfrm>
          <a:off x="11895" y="1854980"/>
          <a:ext cx="928815" cy="928815"/>
        </a:xfrm>
        <a:prstGeom prst="ellipse">
          <a:avLst/>
        </a:prstGeom>
        <a:solidFill>
          <a:schemeClr val="tx2">
            <a:lumMod val="20000"/>
            <a:lumOff val="80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a:lnSpc>
              <a:spcPct val="90000"/>
            </a:lnSpc>
            <a:spcBef>
              <a:spcPct val="0"/>
            </a:spcBef>
            <a:spcAft>
              <a:spcPct val="35000"/>
            </a:spcAft>
          </a:pPr>
          <a:r>
            <a:rPr lang="en-US" sz="1300" kern="1200" dirty="0" smtClean="0">
              <a:hlinkClick xmlns:r="http://schemas.openxmlformats.org/officeDocument/2006/relationships" r:id="" action="ppaction://hlinksldjump"/>
            </a:rPr>
            <a:t>Practice Exercises</a:t>
          </a:r>
          <a:endParaRPr lang="en-US" sz="1300" kern="1200" dirty="0"/>
        </a:p>
      </dsp:txBody>
      <dsp:txXfrm>
        <a:off x="11895" y="1854980"/>
        <a:ext cx="928815" cy="928815"/>
      </dsp:txXfrm>
    </dsp:sp>
    <dsp:sp modelId="{21AF2CAE-BAF8-1A48-B9C4-72620D10DA52}">
      <dsp:nvSpPr>
        <dsp:cNvPr id="0" name=""/>
        <dsp:cNvSpPr/>
      </dsp:nvSpPr>
      <dsp:spPr>
        <a:xfrm rot="12600000">
          <a:off x="853786" y="1406591"/>
          <a:ext cx="368806" cy="54851"/>
        </a:xfrm>
        <a:custGeom>
          <a:avLst/>
          <a:gdLst/>
          <a:ahLst/>
          <a:cxnLst/>
          <a:rect l="0" t="0" r="0" b="0"/>
          <a:pathLst>
            <a:path>
              <a:moveTo>
                <a:pt x="0" y="27425"/>
              </a:moveTo>
              <a:lnTo>
                <a:pt x="368806" y="27425"/>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rot="12600000">
        <a:off x="1028969" y="1424797"/>
        <a:ext cx="18440" cy="18440"/>
      </dsp:txXfrm>
    </dsp:sp>
    <dsp:sp modelId="{D54F811E-4FC9-9548-84DF-44E90C2243C5}">
      <dsp:nvSpPr>
        <dsp:cNvPr id="0" name=""/>
        <dsp:cNvSpPr/>
      </dsp:nvSpPr>
      <dsp:spPr>
        <a:xfrm>
          <a:off x="11895" y="645204"/>
          <a:ext cx="928815" cy="928815"/>
        </a:xfrm>
        <a:prstGeom prst="ellipse">
          <a:avLst/>
        </a:prstGeom>
        <a:solidFill>
          <a:schemeClr val="tx2">
            <a:lumMod val="20000"/>
            <a:lumOff val="80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a:lnSpc>
              <a:spcPct val="90000"/>
            </a:lnSpc>
            <a:spcBef>
              <a:spcPct val="0"/>
            </a:spcBef>
            <a:spcAft>
              <a:spcPct val="35000"/>
            </a:spcAft>
          </a:pPr>
          <a:r>
            <a:rPr lang="en-US" sz="1300" kern="1200" dirty="0" smtClean="0">
              <a:hlinkClick xmlns:r="http://schemas.openxmlformats.org/officeDocument/2006/relationships" r:id="" action="ppaction://hlinksldjump"/>
            </a:rPr>
            <a:t>Map</a:t>
          </a:r>
          <a:endParaRPr lang="en-US" sz="1300" kern="1200" dirty="0"/>
        </a:p>
      </dsp:txBody>
      <dsp:txXfrm>
        <a:off x="11895" y="645204"/>
        <a:ext cx="928815" cy="928815"/>
      </dsp:txXfrm>
    </dsp:sp>
  </dsp:spTree>
</dsp:drawing>
</file>

<file path=ppt/diagrams/drawing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B8917C2-241D-0C4C-A8F3-B9B0F596073B}">
      <dsp:nvSpPr>
        <dsp:cNvPr id="0" name=""/>
        <dsp:cNvSpPr/>
      </dsp:nvSpPr>
      <dsp:spPr>
        <a:xfrm>
          <a:off x="789027" y="2207493"/>
          <a:ext cx="1533227" cy="766613"/>
        </a:xfrm>
        <a:prstGeom prst="roundRect">
          <a:avLst>
            <a:gd name="adj" fmla="val 10000"/>
          </a:avLst>
        </a:prstGeom>
        <a:solidFill>
          <a:schemeClr val="tx2">
            <a:lumMod val="20000"/>
            <a:lumOff val="80000"/>
          </a:schemeClr>
        </a:solidFill>
        <a:ln w="19050" cmpd="sng">
          <a:solidFill>
            <a:schemeClr val="tx1"/>
          </a:solid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en-US" sz="2400" kern="1200" dirty="0" smtClean="0">
              <a:hlinkClick xmlns:r="http://schemas.openxmlformats.org/officeDocument/2006/relationships" r:id="" action="ppaction://hlinksldjump"/>
            </a:rPr>
            <a:t>About the Fields</a:t>
          </a:r>
          <a:endParaRPr lang="en-US" sz="2400" kern="1200" dirty="0"/>
        </a:p>
      </dsp:txBody>
      <dsp:txXfrm>
        <a:off x="789027" y="2207493"/>
        <a:ext cx="1533227" cy="766613"/>
      </dsp:txXfrm>
    </dsp:sp>
    <dsp:sp modelId="{18AEBFBB-B04B-0C46-B5E7-C1F1A7174091}">
      <dsp:nvSpPr>
        <dsp:cNvPr id="0" name=""/>
        <dsp:cNvSpPr/>
      </dsp:nvSpPr>
      <dsp:spPr>
        <a:xfrm rot="17132988">
          <a:off x="1485024" y="1475477"/>
          <a:ext cx="2287751" cy="26630"/>
        </a:xfrm>
        <a:custGeom>
          <a:avLst/>
          <a:gdLst/>
          <a:ahLst/>
          <a:cxnLst/>
          <a:rect l="0" t="0" r="0" b="0"/>
          <a:pathLst>
            <a:path>
              <a:moveTo>
                <a:pt x="0" y="13315"/>
              </a:moveTo>
              <a:lnTo>
                <a:pt x="2287751" y="13315"/>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355600">
            <a:lnSpc>
              <a:spcPct val="90000"/>
            </a:lnSpc>
            <a:spcBef>
              <a:spcPct val="0"/>
            </a:spcBef>
            <a:spcAft>
              <a:spcPct val="35000"/>
            </a:spcAft>
          </a:pPr>
          <a:endParaRPr lang="en-US" sz="800" kern="1200"/>
        </a:p>
      </dsp:txBody>
      <dsp:txXfrm rot="17132988">
        <a:off x="2571706" y="1431599"/>
        <a:ext cx="114387" cy="114387"/>
      </dsp:txXfrm>
    </dsp:sp>
    <dsp:sp modelId="{A8AE421C-23E3-844D-AC1D-7E744534B766}">
      <dsp:nvSpPr>
        <dsp:cNvPr id="0" name=""/>
        <dsp:cNvSpPr/>
      </dsp:nvSpPr>
      <dsp:spPr>
        <a:xfrm>
          <a:off x="2935545" y="3478"/>
          <a:ext cx="1533227" cy="766613"/>
        </a:xfrm>
        <a:prstGeom prst="roundRect">
          <a:avLst>
            <a:gd name="adj" fmla="val 10000"/>
          </a:avLst>
        </a:prstGeom>
        <a:solidFill>
          <a:schemeClr val="tx2">
            <a:lumMod val="20000"/>
            <a:lumOff val="80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en-US" sz="2400" kern="1200" dirty="0" smtClean="0">
              <a:hlinkClick xmlns:r="http://schemas.openxmlformats.org/officeDocument/2006/relationships" r:id="" action="ppaction://hlinksldjump"/>
            </a:rPr>
            <a:t>18 Required</a:t>
          </a:r>
          <a:endParaRPr lang="en-US" sz="2400" kern="1200" dirty="0"/>
        </a:p>
      </dsp:txBody>
      <dsp:txXfrm>
        <a:off x="2935545" y="3478"/>
        <a:ext cx="1533227" cy="766613"/>
      </dsp:txXfrm>
    </dsp:sp>
    <dsp:sp modelId="{6D5D3C80-F6F6-EA42-BA4B-8DB3787DB6F2}">
      <dsp:nvSpPr>
        <dsp:cNvPr id="0" name=""/>
        <dsp:cNvSpPr/>
      </dsp:nvSpPr>
      <dsp:spPr>
        <a:xfrm rot="17692822">
          <a:off x="1900049" y="1916280"/>
          <a:ext cx="1457700" cy="26630"/>
        </a:xfrm>
        <a:custGeom>
          <a:avLst/>
          <a:gdLst/>
          <a:ahLst/>
          <a:cxnLst/>
          <a:rect l="0" t="0" r="0" b="0"/>
          <a:pathLst>
            <a:path>
              <a:moveTo>
                <a:pt x="0" y="13315"/>
              </a:moveTo>
              <a:lnTo>
                <a:pt x="1457700" y="13315"/>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rot="17692822">
        <a:off x="2592457" y="1893153"/>
        <a:ext cx="72885" cy="72885"/>
      </dsp:txXfrm>
    </dsp:sp>
    <dsp:sp modelId="{5A212FAD-D727-3F49-8B64-999D11A41E97}">
      <dsp:nvSpPr>
        <dsp:cNvPr id="0" name=""/>
        <dsp:cNvSpPr/>
      </dsp:nvSpPr>
      <dsp:spPr>
        <a:xfrm>
          <a:off x="2935545" y="885084"/>
          <a:ext cx="1533227" cy="766613"/>
        </a:xfrm>
        <a:prstGeom prst="roundRect">
          <a:avLst>
            <a:gd name="adj" fmla="val 10000"/>
          </a:avLst>
        </a:prstGeom>
        <a:solidFill>
          <a:schemeClr val="tx2">
            <a:lumMod val="20000"/>
            <a:lumOff val="80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en-US" sz="2400" kern="1200" dirty="0" smtClean="0">
              <a:hlinkClick xmlns:r="http://schemas.openxmlformats.org/officeDocument/2006/relationships" r:id="" action="ppaction://hlinksldjump"/>
            </a:rPr>
            <a:t>Catalog Extras</a:t>
          </a:r>
          <a:endParaRPr lang="en-US" sz="2400" kern="1200" dirty="0"/>
        </a:p>
      </dsp:txBody>
      <dsp:txXfrm>
        <a:off x="2935545" y="885084"/>
        <a:ext cx="1533227" cy="766613"/>
      </dsp:txXfrm>
    </dsp:sp>
    <dsp:sp modelId="{19445D69-BD07-1C40-B4C9-B508C9616488}">
      <dsp:nvSpPr>
        <dsp:cNvPr id="0" name=""/>
        <dsp:cNvSpPr/>
      </dsp:nvSpPr>
      <dsp:spPr>
        <a:xfrm rot="19457599">
          <a:off x="2251264" y="2357083"/>
          <a:ext cx="755270" cy="26630"/>
        </a:xfrm>
        <a:custGeom>
          <a:avLst/>
          <a:gdLst/>
          <a:ahLst/>
          <a:cxnLst/>
          <a:rect l="0" t="0" r="0" b="0"/>
          <a:pathLst>
            <a:path>
              <a:moveTo>
                <a:pt x="0" y="13315"/>
              </a:moveTo>
              <a:lnTo>
                <a:pt x="755270" y="13315"/>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rot="19457599">
        <a:off x="2610018" y="2351516"/>
        <a:ext cx="37763" cy="37763"/>
      </dsp:txXfrm>
    </dsp:sp>
    <dsp:sp modelId="{3472E8D1-AFF6-CD47-A53F-469B8ED745D4}">
      <dsp:nvSpPr>
        <dsp:cNvPr id="0" name=""/>
        <dsp:cNvSpPr/>
      </dsp:nvSpPr>
      <dsp:spPr>
        <a:xfrm>
          <a:off x="2935545" y="1766690"/>
          <a:ext cx="1533227" cy="766613"/>
        </a:xfrm>
        <a:prstGeom prst="roundRect">
          <a:avLst>
            <a:gd name="adj" fmla="val 10000"/>
          </a:avLst>
        </a:prstGeom>
        <a:solidFill>
          <a:schemeClr val="tx2">
            <a:lumMod val="20000"/>
            <a:lumOff val="80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en-US" sz="2400" kern="1200" dirty="0" smtClean="0">
              <a:hlinkClick xmlns:r="http://schemas.openxmlformats.org/officeDocument/2006/relationships" r:id="" action="ppaction://hlinksldjump"/>
            </a:rPr>
            <a:t>With Links</a:t>
          </a:r>
          <a:endParaRPr lang="en-US" sz="2400" kern="1200" dirty="0"/>
        </a:p>
      </dsp:txBody>
      <dsp:txXfrm>
        <a:off x="2935545" y="1766690"/>
        <a:ext cx="1533227" cy="766613"/>
      </dsp:txXfrm>
    </dsp:sp>
    <dsp:sp modelId="{7056CB07-D7EE-834D-A1D9-29F3B35D6C88}">
      <dsp:nvSpPr>
        <dsp:cNvPr id="0" name=""/>
        <dsp:cNvSpPr/>
      </dsp:nvSpPr>
      <dsp:spPr>
        <a:xfrm rot="2142401">
          <a:off x="2251264" y="2797886"/>
          <a:ext cx="755270" cy="26630"/>
        </a:xfrm>
        <a:custGeom>
          <a:avLst/>
          <a:gdLst/>
          <a:ahLst/>
          <a:cxnLst/>
          <a:rect l="0" t="0" r="0" b="0"/>
          <a:pathLst>
            <a:path>
              <a:moveTo>
                <a:pt x="0" y="13315"/>
              </a:moveTo>
              <a:lnTo>
                <a:pt x="755270" y="13315"/>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rot="2142401">
        <a:off x="2610018" y="2792319"/>
        <a:ext cx="37763" cy="37763"/>
      </dsp:txXfrm>
    </dsp:sp>
    <dsp:sp modelId="{57978C96-040C-D542-82C0-C271A8D3D41C}">
      <dsp:nvSpPr>
        <dsp:cNvPr id="0" name=""/>
        <dsp:cNvSpPr/>
      </dsp:nvSpPr>
      <dsp:spPr>
        <a:xfrm>
          <a:off x="2935545" y="2648296"/>
          <a:ext cx="1533227" cy="766613"/>
        </a:xfrm>
        <a:prstGeom prst="roundRect">
          <a:avLst>
            <a:gd name="adj" fmla="val 10000"/>
          </a:avLst>
        </a:prstGeom>
        <a:solidFill>
          <a:schemeClr val="tx2">
            <a:lumMod val="20000"/>
            <a:lumOff val="80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en-US" sz="2400" kern="1200" dirty="0" smtClean="0">
              <a:hlinkClick xmlns:r="http://schemas.openxmlformats.org/officeDocument/2006/relationships" r:id="" action="ppaction://hlinksldjump"/>
            </a:rPr>
            <a:t>General Education</a:t>
          </a:r>
          <a:endParaRPr lang="en-US" sz="2400" kern="1200" dirty="0"/>
        </a:p>
      </dsp:txBody>
      <dsp:txXfrm>
        <a:off x="2935545" y="2648296"/>
        <a:ext cx="1533227" cy="766613"/>
      </dsp:txXfrm>
    </dsp:sp>
    <dsp:sp modelId="{03588633-802E-904D-885C-6EB63E8CE79D}">
      <dsp:nvSpPr>
        <dsp:cNvPr id="0" name=""/>
        <dsp:cNvSpPr/>
      </dsp:nvSpPr>
      <dsp:spPr>
        <a:xfrm rot="3907178">
          <a:off x="1900049" y="3238688"/>
          <a:ext cx="1457700" cy="26630"/>
        </a:xfrm>
        <a:custGeom>
          <a:avLst/>
          <a:gdLst/>
          <a:ahLst/>
          <a:cxnLst/>
          <a:rect l="0" t="0" r="0" b="0"/>
          <a:pathLst>
            <a:path>
              <a:moveTo>
                <a:pt x="0" y="13315"/>
              </a:moveTo>
              <a:lnTo>
                <a:pt x="1457700" y="13315"/>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rot="3907178">
        <a:off x="2592457" y="3215561"/>
        <a:ext cx="72885" cy="72885"/>
      </dsp:txXfrm>
    </dsp:sp>
    <dsp:sp modelId="{2915F8C9-2719-A647-BED5-211C5947159D}">
      <dsp:nvSpPr>
        <dsp:cNvPr id="0" name=""/>
        <dsp:cNvSpPr/>
      </dsp:nvSpPr>
      <dsp:spPr>
        <a:xfrm>
          <a:off x="2935545" y="3529901"/>
          <a:ext cx="1533227" cy="766613"/>
        </a:xfrm>
        <a:prstGeom prst="roundRect">
          <a:avLst>
            <a:gd name="adj" fmla="val 10000"/>
          </a:avLst>
        </a:prstGeom>
        <a:solidFill>
          <a:schemeClr val="tx2">
            <a:lumMod val="20000"/>
            <a:lumOff val="80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en-US" sz="2400" kern="1200" dirty="0" smtClean="0">
              <a:hlinkClick xmlns:r="http://schemas.openxmlformats.org/officeDocument/2006/relationships" r:id="" action="ppaction://hlinksldjump"/>
            </a:rPr>
            <a:t>Already Filled In</a:t>
          </a:r>
          <a:endParaRPr lang="en-US" sz="2400" kern="1200" dirty="0"/>
        </a:p>
      </dsp:txBody>
      <dsp:txXfrm>
        <a:off x="2935545" y="3529901"/>
        <a:ext cx="1533227" cy="766613"/>
      </dsp:txXfrm>
    </dsp:sp>
    <dsp:sp modelId="{0144E2B9-3B1C-47EF-BECA-646077D18DEF}">
      <dsp:nvSpPr>
        <dsp:cNvPr id="0" name=""/>
        <dsp:cNvSpPr/>
      </dsp:nvSpPr>
      <dsp:spPr>
        <a:xfrm rot="4467012">
          <a:off x="1485024" y="3679491"/>
          <a:ext cx="2287751" cy="26630"/>
        </a:xfrm>
        <a:custGeom>
          <a:avLst/>
          <a:gdLst/>
          <a:ahLst/>
          <a:cxnLst/>
          <a:rect l="0" t="0" r="0" b="0"/>
          <a:pathLst>
            <a:path>
              <a:moveTo>
                <a:pt x="0" y="13315"/>
              </a:moveTo>
              <a:lnTo>
                <a:pt x="2287751" y="13315"/>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355600">
            <a:lnSpc>
              <a:spcPct val="90000"/>
            </a:lnSpc>
            <a:spcBef>
              <a:spcPct val="0"/>
            </a:spcBef>
            <a:spcAft>
              <a:spcPct val="35000"/>
            </a:spcAft>
          </a:pPr>
          <a:endParaRPr lang="en-US" sz="800" kern="1200"/>
        </a:p>
      </dsp:txBody>
      <dsp:txXfrm rot="4467012">
        <a:off x="2571706" y="3635613"/>
        <a:ext cx="114387" cy="114387"/>
      </dsp:txXfrm>
    </dsp:sp>
    <dsp:sp modelId="{B59B2856-F40E-4753-8B0E-B9641E1AF4D9}">
      <dsp:nvSpPr>
        <dsp:cNvPr id="0" name=""/>
        <dsp:cNvSpPr/>
      </dsp:nvSpPr>
      <dsp:spPr>
        <a:xfrm>
          <a:off x="2935545" y="4411507"/>
          <a:ext cx="1533227" cy="766613"/>
        </a:xfrm>
        <a:prstGeom prst="roundRect">
          <a:avLst>
            <a:gd name="adj" fmla="val 10000"/>
          </a:avLst>
        </a:prstGeom>
        <a:solidFill>
          <a:schemeClr val="tx2">
            <a:lumMod val="20000"/>
            <a:lumOff val="80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en-US" sz="2400" kern="1200" dirty="0" smtClean="0">
              <a:hlinkClick xmlns:r="http://schemas.openxmlformats.org/officeDocument/2006/relationships" r:id="" action="ppaction://hlinksldjump"/>
            </a:rPr>
            <a:t>Narrated </a:t>
          </a:r>
          <a:r>
            <a:rPr lang="en-US" sz="2400" kern="1200" dirty="0" err="1" smtClean="0">
              <a:hlinkClick xmlns:r="http://schemas.openxmlformats.org/officeDocument/2006/relationships" r:id="" action="ppaction://hlinksldjump"/>
            </a:rPr>
            <a:t>Screencast</a:t>
          </a:r>
          <a:endParaRPr lang="en-US" sz="2400" kern="1200" dirty="0"/>
        </a:p>
      </dsp:txBody>
      <dsp:txXfrm>
        <a:off x="2935545" y="4411507"/>
        <a:ext cx="1533227" cy="766613"/>
      </dsp:txXfrm>
    </dsp:sp>
  </dsp:spTree>
</dsp:drawing>
</file>

<file path=ppt/diagrams/drawing6.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5D9DCD15-AB4F-4D42-AB33-D36814A238AF}">
      <dsp:nvSpPr>
        <dsp:cNvPr id="0" name=""/>
        <dsp:cNvSpPr/>
      </dsp:nvSpPr>
      <dsp:spPr>
        <a:xfrm>
          <a:off x="1453074" y="1176093"/>
          <a:ext cx="675251" cy="695813"/>
        </a:xfrm>
        <a:prstGeom prst="ellipse">
          <a:avLst/>
        </a:prstGeom>
        <a:solidFill>
          <a:schemeClr val="tx2">
            <a:lumMod val="20000"/>
            <a:lumOff val="80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n-US" sz="1100" kern="1200" dirty="0" smtClean="0">
              <a:hlinkClick xmlns:r="http://schemas.openxmlformats.org/officeDocument/2006/relationships" r:id="" action="ppaction://hlinksldjump"/>
            </a:rPr>
            <a:t>Menu (Home)</a:t>
          </a:r>
          <a:endParaRPr lang="en-US" sz="1100" kern="1200" dirty="0"/>
        </a:p>
      </dsp:txBody>
      <dsp:txXfrm>
        <a:off x="1453074" y="1176093"/>
        <a:ext cx="675251" cy="695813"/>
      </dsp:txXfrm>
    </dsp:sp>
    <dsp:sp modelId="{1F5406DA-1B15-B548-9CEB-46E5D8FB3E0E}">
      <dsp:nvSpPr>
        <dsp:cNvPr id="0" name=""/>
        <dsp:cNvSpPr/>
      </dsp:nvSpPr>
      <dsp:spPr>
        <a:xfrm rot="16200000">
          <a:off x="1628141" y="992452"/>
          <a:ext cx="325117" cy="42163"/>
        </a:xfrm>
        <a:custGeom>
          <a:avLst/>
          <a:gdLst/>
          <a:ahLst/>
          <a:cxnLst/>
          <a:rect l="0" t="0" r="0" b="0"/>
          <a:pathLst>
            <a:path>
              <a:moveTo>
                <a:pt x="0" y="21081"/>
              </a:moveTo>
              <a:lnTo>
                <a:pt x="325117" y="21081"/>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rot="16200000">
        <a:off x="1782572" y="1005406"/>
        <a:ext cx="16255" cy="16255"/>
      </dsp:txXfrm>
    </dsp:sp>
    <dsp:sp modelId="{F89B17DD-2264-144C-A5A3-E4C8A40BEA92}">
      <dsp:nvSpPr>
        <dsp:cNvPr id="0" name=""/>
        <dsp:cNvSpPr/>
      </dsp:nvSpPr>
      <dsp:spPr>
        <a:xfrm>
          <a:off x="1371247" y="12070"/>
          <a:ext cx="838905" cy="838905"/>
        </a:xfrm>
        <a:prstGeom prst="ellipse">
          <a:avLst/>
        </a:prstGeom>
        <a:solidFill>
          <a:schemeClr val="tx2">
            <a:lumMod val="20000"/>
            <a:lumOff val="80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n-US" sz="1100" kern="1200" dirty="0" smtClean="0">
              <a:hlinkClick xmlns:r="http://schemas.openxmlformats.org/officeDocument/2006/relationships" r:id="" action="ppaction://hlinksldjump"/>
            </a:rPr>
            <a:t>About the Database</a:t>
          </a:r>
          <a:endParaRPr lang="en-US" sz="1100" kern="1200" dirty="0"/>
        </a:p>
      </dsp:txBody>
      <dsp:txXfrm>
        <a:off x="1371247" y="12070"/>
        <a:ext cx="838905" cy="838905"/>
      </dsp:txXfrm>
    </dsp:sp>
    <dsp:sp modelId="{D8F76036-72AD-FF48-ADD9-9891E9B18CBE}">
      <dsp:nvSpPr>
        <dsp:cNvPr id="0" name=""/>
        <dsp:cNvSpPr/>
      </dsp:nvSpPr>
      <dsp:spPr>
        <a:xfrm rot="19800000">
          <a:off x="2062943" y="1249634"/>
          <a:ext cx="332913" cy="42163"/>
        </a:xfrm>
        <a:custGeom>
          <a:avLst/>
          <a:gdLst/>
          <a:ahLst/>
          <a:cxnLst/>
          <a:rect l="0" t="0" r="0" b="0"/>
          <a:pathLst>
            <a:path>
              <a:moveTo>
                <a:pt x="0" y="21081"/>
              </a:moveTo>
              <a:lnTo>
                <a:pt x="332913" y="21081"/>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rot="19800000">
        <a:off x="2221077" y="1262393"/>
        <a:ext cx="16645" cy="16645"/>
      </dsp:txXfrm>
    </dsp:sp>
    <dsp:sp modelId="{BD157459-5814-C245-8F8D-1B26A22300AD}">
      <dsp:nvSpPr>
        <dsp:cNvPr id="0" name=""/>
        <dsp:cNvSpPr/>
      </dsp:nvSpPr>
      <dsp:spPr>
        <a:xfrm>
          <a:off x="2317360" y="558308"/>
          <a:ext cx="838905" cy="838905"/>
        </a:xfrm>
        <a:prstGeom prst="ellipse">
          <a:avLst/>
        </a:prstGeom>
        <a:solidFill>
          <a:schemeClr val="tx2">
            <a:lumMod val="20000"/>
            <a:lumOff val="80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n-US" sz="1100" kern="1200" dirty="0" smtClean="0">
              <a:hlinkClick xmlns:r="http://schemas.openxmlformats.org/officeDocument/2006/relationships" r:id="" action="ppaction://hlinksldjump"/>
            </a:rPr>
            <a:t>About the Fields</a:t>
          </a:r>
          <a:endParaRPr lang="en-US" sz="1100" kern="1200" dirty="0"/>
        </a:p>
      </dsp:txBody>
      <dsp:txXfrm>
        <a:off x="2317360" y="558308"/>
        <a:ext cx="838905" cy="838905"/>
      </dsp:txXfrm>
    </dsp:sp>
    <dsp:sp modelId="{9632E88D-A368-CE4A-A40B-69D511A9915A}">
      <dsp:nvSpPr>
        <dsp:cNvPr id="0" name=""/>
        <dsp:cNvSpPr/>
      </dsp:nvSpPr>
      <dsp:spPr>
        <a:xfrm rot="1800000">
          <a:off x="2062943" y="1756202"/>
          <a:ext cx="332913" cy="42163"/>
        </a:xfrm>
        <a:custGeom>
          <a:avLst/>
          <a:gdLst/>
          <a:ahLst/>
          <a:cxnLst/>
          <a:rect l="0" t="0" r="0" b="0"/>
          <a:pathLst>
            <a:path>
              <a:moveTo>
                <a:pt x="0" y="21081"/>
              </a:moveTo>
              <a:lnTo>
                <a:pt x="332913" y="21081"/>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rot="1800000">
        <a:off x="2221077" y="1768960"/>
        <a:ext cx="16645" cy="16645"/>
      </dsp:txXfrm>
    </dsp:sp>
    <dsp:sp modelId="{166EB1AD-95CE-784A-9E30-9B23E2FF64C6}">
      <dsp:nvSpPr>
        <dsp:cNvPr id="0" name=""/>
        <dsp:cNvSpPr/>
      </dsp:nvSpPr>
      <dsp:spPr>
        <a:xfrm>
          <a:off x="2317360" y="1650785"/>
          <a:ext cx="838905" cy="838905"/>
        </a:xfrm>
        <a:prstGeom prst="ellipse">
          <a:avLst/>
        </a:prstGeom>
        <a:solidFill>
          <a:schemeClr val="tx2">
            <a:lumMod val="20000"/>
            <a:lumOff val="80000"/>
          </a:schemeClr>
        </a:solidFill>
        <a:ln w="19050" cap="flat" cmpd="sng" algn="ctr">
          <a:solidFill>
            <a:schemeClr val="tx1"/>
          </a:solidFill>
          <a:prstDash val="solid"/>
          <a:round/>
          <a:headEnd type="none" w="med" len="med"/>
          <a:tailEnd type="none" w="med" len="med"/>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n-US" sz="1100" kern="1200" dirty="0" smtClean="0">
              <a:solidFill>
                <a:schemeClr val="tx1"/>
              </a:solidFill>
            </a:rPr>
            <a:t>Examples</a:t>
          </a:r>
          <a:endParaRPr lang="en-US" sz="1100" kern="1200" dirty="0">
            <a:solidFill>
              <a:schemeClr val="tx1"/>
            </a:solidFill>
          </a:endParaRPr>
        </a:p>
      </dsp:txBody>
      <dsp:txXfrm>
        <a:off x="2317360" y="1650785"/>
        <a:ext cx="838905" cy="838905"/>
      </dsp:txXfrm>
    </dsp:sp>
    <dsp:sp modelId="{2C01880D-89F9-AC41-884A-E3A9A2A2EF57}">
      <dsp:nvSpPr>
        <dsp:cNvPr id="0" name=""/>
        <dsp:cNvSpPr/>
      </dsp:nvSpPr>
      <dsp:spPr>
        <a:xfrm rot="5400000">
          <a:off x="1628141" y="2013383"/>
          <a:ext cx="325117" cy="42163"/>
        </a:xfrm>
        <a:custGeom>
          <a:avLst/>
          <a:gdLst/>
          <a:ahLst/>
          <a:cxnLst/>
          <a:rect l="0" t="0" r="0" b="0"/>
          <a:pathLst>
            <a:path>
              <a:moveTo>
                <a:pt x="0" y="21081"/>
              </a:moveTo>
              <a:lnTo>
                <a:pt x="325117" y="21081"/>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rot="5400000">
        <a:off x="1782572" y="2026337"/>
        <a:ext cx="16255" cy="16255"/>
      </dsp:txXfrm>
    </dsp:sp>
    <dsp:sp modelId="{FC8AB668-3645-724C-B2A4-80EB161070E5}">
      <dsp:nvSpPr>
        <dsp:cNvPr id="0" name=""/>
        <dsp:cNvSpPr/>
      </dsp:nvSpPr>
      <dsp:spPr>
        <a:xfrm>
          <a:off x="1371247" y="2197024"/>
          <a:ext cx="838905" cy="838905"/>
        </a:xfrm>
        <a:prstGeom prst="ellipse">
          <a:avLst/>
        </a:prstGeom>
        <a:solidFill>
          <a:schemeClr val="tx2">
            <a:lumMod val="20000"/>
            <a:lumOff val="80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n-US" sz="1100" kern="1200" dirty="0" err="1" smtClean="0">
              <a:solidFill>
                <a:schemeClr val="tx1"/>
              </a:solidFill>
            </a:rPr>
            <a:t>HowTo</a:t>
          </a:r>
          <a:endParaRPr lang="en-US" sz="1100" kern="1200" dirty="0">
            <a:solidFill>
              <a:schemeClr val="tx1"/>
            </a:solidFill>
          </a:endParaRPr>
        </a:p>
      </dsp:txBody>
      <dsp:txXfrm>
        <a:off x="1371247" y="2197024"/>
        <a:ext cx="838905" cy="838905"/>
      </dsp:txXfrm>
    </dsp:sp>
    <dsp:sp modelId="{5DC3B0F0-53F7-2543-8982-D1CAAF5AEA95}">
      <dsp:nvSpPr>
        <dsp:cNvPr id="0" name=""/>
        <dsp:cNvSpPr/>
      </dsp:nvSpPr>
      <dsp:spPr>
        <a:xfrm rot="9000000">
          <a:off x="1185542" y="1756202"/>
          <a:ext cx="332913" cy="42163"/>
        </a:xfrm>
        <a:custGeom>
          <a:avLst/>
          <a:gdLst/>
          <a:ahLst/>
          <a:cxnLst/>
          <a:rect l="0" t="0" r="0" b="0"/>
          <a:pathLst>
            <a:path>
              <a:moveTo>
                <a:pt x="0" y="21081"/>
              </a:moveTo>
              <a:lnTo>
                <a:pt x="332913" y="21081"/>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rot="9000000">
        <a:off x="1343676" y="1768960"/>
        <a:ext cx="16645" cy="16645"/>
      </dsp:txXfrm>
    </dsp:sp>
    <dsp:sp modelId="{0201E4D9-E2E6-AD4C-9D82-A9DC6354B85B}">
      <dsp:nvSpPr>
        <dsp:cNvPr id="0" name=""/>
        <dsp:cNvSpPr/>
      </dsp:nvSpPr>
      <dsp:spPr>
        <a:xfrm>
          <a:off x="425134" y="1650785"/>
          <a:ext cx="838905" cy="838905"/>
        </a:xfrm>
        <a:prstGeom prst="ellipse">
          <a:avLst/>
        </a:prstGeom>
        <a:solidFill>
          <a:schemeClr val="tx2">
            <a:lumMod val="20000"/>
            <a:lumOff val="80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n-US" sz="1100" kern="1200" dirty="0" smtClean="0">
              <a:hlinkClick xmlns:r="http://schemas.openxmlformats.org/officeDocument/2006/relationships" r:id="" action="ppaction://hlinksldjump"/>
            </a:rPr>
            <a:t>Practice Exercises</a:t>
          </a:r>
          <a:endParaRPr lang="en-US" sz="1100" kern="1200" dirty="0"/>
        </a:p>
      </dsp:txBody>
      <dsp:txXfrm>
        <a:off x="425134" y="1650785"/>
        <a:ext cx="838905" cy="838905"/>
      </dsp:txXfrm>
    </dsp:sp>
    <dsp:sp modelId="{21AF2CAE-BAF8-1A48-B9C4-72620D10DA52}">
      <dsp:nvSpPr>
        <dsp:cNvPr id="0" name=""/>
        <dsp:cNvSpPr/>
      </dsp:nvSpPr>
      <dsp:spPr>
        <a:xfrm rot="12600000">
          <a:off x="1185542" y="1249634"/>
          <a:ext cx="332913" cy="42163"/>
        </a:xfrm>
        <a:custGeom>
          <a:avLst/>
          <a:gdLst/>
          <a:ahLst/>
          <a:cxnLst/>
          <a:rect l="0" t="0" r="0" b="0"/>
          <a:pathLst>
            <a:path>
              <a:moveTo>
                <a:pt x="0" y="21081"/>
              </a:moveTo>
              <a:lnTo>
                <a:pt x="332913" y="21081"/>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rot="12600000">
        <a:off x="1343676" y="1262393"/>
        <a:ext cx="16645" cy="16645"/>
      </dsp:txXfrm>
    </dsp:sp>
    <dsp:sp modelId="{D54F811E-4FC9-9548-84DF-44E90C2243C5}">
      <dsp:nvSpPr>
        <dsp:cNvPr id="0" name=""/>
        <dsp:cNvSpPr/>
      </dsp:nvSpPr>
      <dsp:spPr>
        <a:xfrm>
          <a:off x="425134" y="558308"/>
          <a:ext cx="838905" cy="838905"/>
        </a:xfrm>
        <a:prstGeom prst="ellipse">
          <a:avLst/>
        </a:prstGeom>
        <a:solidFill>
          <a:schemeClr val="tx2">
            <a:lumMod val="20000"/>
            <a:lumOff val="80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n-US" sz="1100" kern="1200" dirty="0" smtClean="0">
              <a:hlinkClick xmlns:r="http://schemas.openxmlformats.org/officeDocument/2006/relationships" r:id="" action="ppaction://hlinksldjump"/>
            </a:rPr>
            <a:t>Map</a:t>
          </a:r>
          <a:endParaRPr lang="en-US" sz="1100" kern="1200" dirty="0"/>
        </a:p>
      </dsp:txBody>
      <dsp:txXfrm>
        <a:off x="425134" y="558308"/>
        <a:ext cx="838905" cy="838905"/>
      </dsp:txXfrm>
    </dsp:sp>
  </dsp:spTree>
</dsp:drawing>
</file>

<file path=ppt/diagrams/drawing7.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F67CC832-6EF9-844C-888E-94C877F2DEEC}">
      <dsp:nvSpPr>
        <dsp:cNvPr id="0" name=""/>
        <dsp:cNvSpPr/>
      </dsp:nvSpPr>
      <dsp:spPr>
        <a:xfrm>
          <a:off x="893" y="1815492"/>
          <a:ext cx="2094755" cy="1047377"/>
        </a:xfrm>
        <a:prstGeom prst="roundRect">
          <a:avLst>
            <a:gd name="adj" fmla="val 10000"/>
          </a:avLst>
        </a:prstGeom>
        <a:solidFill>
          <a:schemeClr val="tx2">
            <a:lumMod val="20000"/>
            <a:lumOff val="80000"/>
          </a:schemeClr>
        </a:solidFill>
        <a:ln w="19050" cmpd="sng">
          <a:solidFill>
            <a:schemeClr val="tx1"/>
          </a:solid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4605" tIns="14605" rIns="14605" bIns="14605" numCol="1" spcCol="1270" anchor="ctr" anchorCtr="0">
          <a:noAutofit/>
        </a:bodyPr>
        <a:lstStyle/>
        <a:p>
          <a:pPr lvl="0" algn="ctr" defTabSz="1022350">
            <a:lnSpc>
              <a:spcPct val="90000"/>
            </a:lnSpc>
            <a:spcBef>
              <a:spcPct val="0"/>
            </a:spcBef>
            <a:spcAft>
              <a:spcPct val="35000"/>
            </a:spcAft>
          </a:pPr>
          <a:r>
            <a:rPr lang="en-US" sz="2300" kern="1200" dirty="0" smtClean="0">
              <a:solidFill>
                <a:schemeClr val="tx1"/>
              </a:solidFill>
              <a:hlinkClick xmlns:r="http://schemas.openxmlformats.org/officeDocument/2006/relationships" r:id="" action="ppaction://hlinksldjump"/>
            </a:rPr>
            <a:t>Examples</a:t>
          </a:r>
          <a:endParaRPr lang="en-US" sz="2300" kern="1200" dirty="0">
            <a:solidFill>
              <a:schemeClr val="tx1"/>
            </a:solidFill>
          </a:endParaRPr>
        </a:p>
      </dsp:txBody>
      <dsp:txXfrm>
        <a:off x="893" y="1815492"/>
        <a:ext cx="2094755" cy="1047377"/>
      </dsp:txXfrm>
    </dsp:sp>
    <dsp:sp modelId="{29C6C9CA-5C6B-6947-8EE7-00D9DE760C03}">
      <dsp:nvSpPr>
        <dsp:cNvPr id="0" name=""/>
        <dsp:cNvSpPr/>
      </dsp:nvSpPr>
      <dsp:spPr>
        <a:xfrm rot="17692822">
          <a:off x="1518816" y="1415669"/>
          <a:ext cx="1991567" cy="40297"/>
        </a:xfrm>
        <a:custGeom>
          <a:avLst/>
          <a:gdLst/>
          <a:ahLst/>
          <a:cxnLst/>
          <a:rect l="0" t="0" r="0" b="0"/>
          <a:pathLst>
            <a:path>
              <a:moveTo>
                <a:pt x="0" y="20148"/>
              </a:moveTo>
              <a:lnTo>
                <a:pt x="1991567" y="20148"/>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311150">
            <a:lnSpc>
              <a:spcPct val="90000"/>
            </a:lnSpc>
            <a:spcBef>
              <a:spcPct val="0"/>
            </a:spcBef>
            <a:spcAft>
              <a:spcPct val="35000"/>
            </a:spcAft>
          </a:pPr>
          <a:endParaRPr lang="en-US" sz="700" kern="1200"/>
        </a:p>
      </dsp:txBody>
      <dsp:txXfrm rot="17692822">
        <a:off x="2464810" y="1386029"/>
        <a:ext cx="99578" cy="99578"/>
      </dsp:txXfrm>
    </dsp:sp>
    <dsp:sp modelId="{7DAE5B87-0C5A-2F48-B865-83B276F660DE}">
      <dsp:nvSpPr>
        <dsp:cNvPr id="0" name=""/>
        <dsp:cNvSpPr/>
      </dsp:nvSpPr>
      <dsp:spPr>
        <a:xfrm>
          <a:off x="2933551" y="8766"/>
          <a:ext cx="2094755" cy="1047377"/>
        </a:xfrm>
        <a:prstGeom prst="roundRect">
          <a:avLst>
            <a:gd name="adj" fmla="val 10000"/>
          </a:avLst>
        </a:prstGeom>
        <a:solidFill>
          <a:schemeClr val="tx2">
            <a:lumMod val="20000"/>
            <a:lumOff val="80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4605" tIns="14605" rIns="14605" bIns="14605" numCol="1" spcCol="1270" anchor="ctr" anchorCtr="0">
          <a:noAutofit/>
        </a:bodyPr>
        <a:lstStyle/>
        <a:p>
          <a:pPr lvl="0" algn="ctr" defTabSz="1022350">
            <a:lnSpc>
              <a:spcPct val="90000"/>
            </a:lnSpc>
            <a:spcBef>
              <a:spcPct val="0"/>
            </a:spcBef>
            <a:spcAft>
              <a:spcPct val="35000"/>
            </a:spcAft>
          </a:pPr>
          <a:r>
            <a:rPr lang="en-US" sz="2300" kern="1200" dirty="0" smtClean="0">
              <a:hlinkClick xmlns:r="http://schemas.openxmlformats.org/officeDocument/2006/relationships" r:id="" action="ppaction://hlinksldjump"/>
            </a:rPr>
            <a:t>Completed Outlines</a:t>
          </a:r>
          <a:endParaRPr lang="en-US" sz="2300" kern="1200" dirty="0"/>
        </a:p>
      </dsp:txBody>
      <dsp:txXfrm>
        <a:off x="2933551" y="8766"/>
        <a:ext cx="2094755" cy="1047377"/>
      </dsp:txXfrm>
    </dsp:sp>
    <dsp:sp modelId="{F40F1BC5-68D5-9946-B143-33725720A9EE}">
      <dsp:nvSpPr>
        <dsp:cNvPr id="0" name=""/>
        <dsp:cNvSpPr/>
      </dsp:nvSpPr>
      <dsp:spPr>
        <a:xfrm rot="19457599">
          <a:off x="1998660" y="2017911"/>
          <a:ext cx="1031879" cy="40297"/>
        </a:xfrm>
        <a:custGeom>
          <a:avLst/>
          <a:gdLst/>
          <a:ahLst/>
          <a:cxnLst/>
          <a:rect l="0" t="0" r="0" b="0"/>
          <a:pathLst>
            <a:path>
              <a:moveTo>
                <a:pt x="0" y="20148"/>
              </a:moveTo>
              <a:lnTo>
                <a:pt x="1031879" y="20148"/>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rot="19457599">
        <a:off x="2488803" y="2012263"/>
        <a:ext cx="51593" cy="51593"/>
      </dsp:txXfrm>
    </dsp:sp>
    <dsp:sp modelId="{B6CA0D71-EA55-AB42-B9ED-C634B194F156}">
      <dsp:nvSpPr>
        <dsp:cNvPr id="0" name=""/>
        <dsp:cNvSpPr/>
      </dsp:nvSpPr>
      <dsp:spPr>
        <a:xfrm>
          <a:off x="2933551" y="1213250"/>
          <a:ext cx="2094755" cy="1047377"/>
        </a:xfrm>
        <a:prstGeom prst="roundRect">
          <a:avLst>
            <a:gd name="adj" fmla="val 10000"/>
          </a:avLst>
        </a:prstGeom>
        <a:solidFill>
          <a:schemeClr val="tx2">
            <a:lumMod val="20000"/>
            <a:lumOff val="80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4605" tIns="14605" rIns="14605" bIns="14605" numCol="1" spcCol="1270" anchor="ctr" anchorCtr="0">
          <a:noAutofit/>
        </a:bodyPr>
        <a:lstStyle/>
        <a:p>
          <a:pPr lvl="0" algn="ctr" defTabSz="1022350">
            <a:lnSpc>
              <a:spcPct val="90000"/>
            </a:lnSpc>
            <a:spcBef>
              <a:spcPct val="0"/>
            </a:spcBef>
            <a:spcAft>
              <a:spcPct val="35000"/>
            </a:spcAft>
          </a:pPr>
          <a:r>
            <a:rPr lang="en-US" sz="2300" kern="1200" dirty="0" smtClean="0">
              <a:hlinkClick xmlns:r="http://schemas.openxmlformats.org/officeDocument/2006/relationships" r:id="" action="ppaction://hlinksldjump"/>
            </a:rPr>
            <a:t>Inactive Courses</a:t>
          </a:r>
          <a:endParaRPr lang="en-US" sz="2300" kern="1200" dirty="0"/>
        </a:p>
      </dsp:txBody>
      <dsp:txXfrm>
        <a:off x="2933551" y="1213250"/>
        <a:ext cx="2094755" cy="1047377"/>
      </dsp:txXfrm>
    </dsp:sp>
    <dsp:sp modelId="{C6E667B4-AB81-7745-B9D4-3FF4A9EF862D}">
      <dsp:nvSpPr>
        <dsp:cNvPr id="0" name=""/>
        <dsp:cNvSpPr/>
      </dsp:nvSpPr>
      <dsp:spPr>
        <a:xfrm rot="2142401">
          <a:off x="1998660" y="2620153"/>
          <a:ext cx="1031879" cy="40297"/>
        </a:xfrm>
        <a:custGeom>
          <a:avLst/>
          <a:gdLst/>
          <a:ahLst/>
          <a:cxnLst/>
          <a:rect l="0" t="0" r="0" b="0"/>
          <a:pathLst>
            <a:path>
              <a:moveTo>
                <a:pt x="0" y="20148"/>
              </a:moveTo>
              <a:lnTo>
                <a:pt x="1031879" y="20148"/>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rot="2142401">
        <a:off x="2488803" y="2614505"/>
        <a:ext cx="51593" cy="51593"/>
      </dsp:txXfrm>
    </dsp:sp>
    <dsp:sp modelId="{CF048E26-41A8-4B4B-BC54-6F3D8FD96C0E}">
      <dsp:nvSpPr>
        <dsp:cNvPr id="0" name=""/>
        <dsp:cNvSpPr/>
      </dsp:nvSpPr>
      <dsp:spPr>
        <a:xfrm>
          <a:off x="2933551" y="2417734"/>
          <a:ext cx="2094755" cy="1047377"/>
        </a:xfrm>
        <a:prstGeom prst="roundRect">
          <a:avLst>
            <a:gd name="adj" fmla="val 10000"/>
          </a:avLst>
        </a:prstGeom>
        <a:solidFill>
          <a:schemeClr val="tx2">
            <a:lumMod val="20000"/>
            <a:lumOff val="80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4605" tIns="14605" rIns="14605" bIns="14605" numCol="1" spcCol="1270" anchor="ctr" anchorCtr="0">
          <a:noAutofit/>
        </a:bodyPr>
        <a:lstStyle/>
        <a:p>
          <a:pPr lvl="0" algn="ctr" defTabSz="1022350">
            <a:lnSpc>
              <a:spcPct val="90000"/>
            </a:lnSpc>
            <a:spcBef>
              <a:spcPct val="0"/>
            </a:spcBef>
            <a:spcAft>
              <a:spcPct val="35000"/>
            </a:spcAft>
          </a:pPr>
          <a:r>
            <a:rPr lang="en-US" sz="2300" kern="1200" dirty="0" smtClean="0">
              <a:solidFill>
                <a:schemeClr val="tx1"/>
              </a:solidFill>
            </a:rPr>
            <a:t>Preparation for Deletion</a:t>
          </a:r>
          <a:endParaRPr lang="en-US" sz="2300" kern="1200" dirty="0">
            <a:solidFill>
              <a:schemeClr val="tx1"/>
            </a:solidFill>
          </a:endParaRPr>
        </a:p>
      </dsp:txBody>
      <dsp:txXfrm>
        <a:off x="2933551" y="2417734"/>
        <a:ext cx="2094755" cy="1047377"/>
      </dsp:txXfrm>
    </dsp:sp>
    <dsp:sp modelId="{A1D57792-2095-5846-9492-6824EFF2B192}">
      <dsp:nvSpPr>
        <dsp:cNvPr id="0" name=""/>
        <dsp:cNvSpPr/>
      </dsp:nvSpPr>
      <dsp:spPr>
        <a:xfrm rot="3907178">
          <a:off x="1518816" y="3222395"/>
          <a:ext cx="1991567" cy="40297"/>
        </a:xfrm>
        <a:custGeom>
          <a:avLst/>
          <a:gdLst/>
          <a:ahLst/>
          <a:cxnLst/>
          <a:rect l="0" t="0" r="0" b="0"/>
          <a:pathLst>
            <a:path>
              <a:moveTo>
                <a:pt x="0" y="20148"/>
              </a:moveTo>
              <a:lnTo>
                <a:pt x="1991567" y="20148"/>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311150">
            <a:lnSpc>
              <a:spcPct val="90000"/>
            </a:lnSpc>
            <a:spcBef>
              <a:spcPct val="0"/>
            </a:spcBef>
            <a:spcAft>
              <a:spcPct val="35000"/>
            </a:spcAft>
          </a:pPr>
          <a:endParaRPr lang="en-US" sz="700" kern="1200"/>
        </a:p>
      </dsp:txBody>
      <dsp:txXfrm rot="3907178">
        <a:off x="2464810" y="3192755"/>
        <a:ext cx="99578" cy="99578"/>
      </dsp:txXfrm>
    </dsp:sp>
    <dsp:sp modelId="{843443BF-ACF4-BE4D-8F83-125E5E182AEA}">
      <dsp:nvSpPr>
        <dsp:cNvPr id="0" name=""/>
        <dsp:cNvSpPr/>
      </dsp:nvSpPr>
      <dsp:spPr>
        <a:xfrm>
          <a:off x="2933551" y="3622219"/>
          <a:ext cx="2094755" cy="1047377"/>
        </a:xfrm>
        <a:prstGeom prst="roundRect">
          <a:avLst>
            <a:gd name="adj" fmla="val 10000"/>
          </a:avLst>
        </a:prstGeom>
        <a:solidFill>
          <a:schemeClr val="tx2">
            <a:lumMod val="20000"/>
            <a:lumOff val="80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4605" tIns="14605" rIns="14605" bIns="14605" numCol="1" spcCol="1270" anchor="ctr" anchorCtr="0">
          <a:noAutofit/>
        </a:bodyPr>
        <a:lstStyle/>
        <a:p>
          <a:pPr lvl="0" algn="ctr" defTabSz="1022350">
            <a:lnSpc>
              <a:spcPct val="90000"/>
            </a:lnSpc>
            <a:spcBef>
              <a:spcPct val="0"/>
            </a:spcBef>
            <a:spcAft>
              <a:spcPct val="35000"/>
            </a:spcAft>
          </a:pPr>
          <a:r>
            <a:rPr lang="en-US" sz="2300" kern="1200" dirty="0" smtClean="0">
              <a:solidFill>
                <a:schemeClr val="tx1"/>
              </a:solidFill>
            </a:rPr>
            <a:t>Unfinished Shells/Skeletons</a:t>
          </a:r>
          <a:endParaRPr lang="en-US" sz="2300" kern="1200" dirty="0">
            <a:solidFill>
              <a:schemeClr val="tx1"/>
            </a:solidFill>
          </a:endParaRPr>
        </a:p>
      </dsp:txBody>
      <dsp:txXfrm>
        <a:off x="2933551" y="3622219"/>
        <a:ext cx="2094755" cy="1047377"/>
      </dsp:txXfrm>
    </dsp:sp>
  </dsp:spTree>
</dsp:drawing>
</file>

<file path=ppt/diagrams/drawing8.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5D9DCD15-AB4F-4D42-AB33-D36814A238AF}">
      <dsp:nvSpPr>
        <dsp:cNvPr id="0" name=""/>
        <dsp:cNvSpPr/>
      </dsp:nvSpPr>
      <dsp:spPr>
        <a:xfrm>
          <a:off x="1063924" y="1223258"/>
          <a:ext cx="691550" cy="712608"/>
        </a:xfrm>
        <a:prstGeom prst="ellipse">
          <a:avLst/>
        </a:prstGeom>
        <a:solidFill>
          <a:schemeClr val="tx2">
            <a:lumMod val="20000"/>
            <a:lumOff val="80000"/>
          </a:schemeClr>
        </a:solidFill>
        <a:ln w="19050">
          <a:solidFill>
            <a:schemeClr val="tx1"/>
          </a:solid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US" sz="1200" kern="1200" dirty="0" smtClean="0">
              <a:hlinkClick xmlns:r="http://schemas.openxmlformats.org/officeDocument/2006/relationships" r:id="" action="ppaction://hlinksldjump"/>
            </a:rPr>
            <a:t>Menu (Home)</a:t>
          </a:r>
          <a:endParaRPr lang="en-US" sz="1200" kern="1200" dirty="0"/>
        </a:p>
      </dsp:txBody>
      <dsp:txXfrm>
        <a:off x="1063924" y="1223258"/>
        <a:ext cx="691550" cy="712608"/>
      </dsp:txXfrm>
    </dsp:sp>
    <dsp:sp modelId="{1F5406DA-1B15-B548-9CEB-46E5D8FB3E0E}">
      <dsp:nvSpPr>
        <dsp:cNvPr id="0" name=""/>
        <dsp:cNvSpPr/>
      </dsp:nvSpPr>
      <dsp:spPr>
        <a:xfrm rot="16200000">
          <a:off x="1243119" y="1029251"/>
          <a:ext cx="333161" cy="54851"/>
        </a:xfrm>
        <a:custGeom>
          <a:avLst/>
          <a:gdLst/>
          <a:ahLst/>
          <a:cxnLst/>
          <a:rect l="0" t="0" r="0" b="0"/>
          <a:pathLst>
            <a:path>
              <a:moveTo>
                <a:pt x="0" y="27425"/>
              </a:moveTo>
              <a:lnTo>
                <a:pt x="333161" y="27425"/>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rot="16200000">
        <a:off x="1401370" y="1048348"/>
        <a:ext cx="16658" cy="16658"/>
      </dsp:txXfrm>
    </dsp:sp>
    <dsp:sp modelId="{F89B17DD-2264-144C-A5A3-E4C8A40BEA92}">
      <dsp:nvSpPr>
        <dsp:cNvPr id="0" name=""/>
        <dsp:cNvSpPr/>
      </dsp:nvSpPr>
      <dsp:spPr>
        <a:xfrm>
          <a:off x="980122" y="30942"/>
          <a:ext cx="859154" cy="859154"/>
        </a:xfrm>
        <a:prstGeom prst="ellipse">
          <a:avLst/>
        </a:prstGeom>
        <a:solidFill>
          <a:schemeClr val="tx2">
            <a:lumMod val="20000"/>
            <a:lumOff val="80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US" sz="1200" kern="1200" dirty="0" smtClean="0">
              <a:hlinkClick xmlns:r="http://schemas.openxmlformats.org/officeDocument/2006/relationships" r:id="" action="ppaction://hlinksldjump"/>
            </a:rPr>
            <a:t>About the Database</a:t>
          </a:r>
          <a:endParaRPr lang="en-US" sz="1200" kern="1200" dirty="0"/>
        </a:p>
      </dsp:txBody>
      <dsp:txXfrm>
        <a:off x="980122" y="30942"/>
        <a:ext cx="859154" cy="859154"/>
      </dsp:txXfrm>
    </dsp:sp>
    <dsp:sp modelId="{D8F76036-72AD-FF48-ADD9-9891E9B18CBE}">
      <dsp:nvSpPr>
        <dsp:cNvPr id="0" name=""/>
        <dsp:cNvSpPr/>
      </dsp:nvSpPr>
      <dsp:spPr>
        <a:xfrm rot="19800000">
          <a:off x="1688501" y="1292690"/>
          <a:ext cx="341146" cy="54851"/>
        </a:xfrm>
        <a:custGeom>
          <a:avLst/>
          <a:gdLst/>
          <a:ahLst/>
          <a:cxnLst/>
          <a:rect l="0" t="0" r="0" b="0"/>
          <a:pathLst>
            <a:path>
              <a:moveTo>
                <a:pt x="0" y="27425"/>
              </a:moveTo>
              <a:lnTo>
                <a:pt x="341146" y="27425"/>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rot="19800000">
        <a:off x="1850545" y="1311587"/>
        <a:ext cx="17057" cy="17057"/>
      </dsp:txXfrm>
    </dsp:sp>
    <dsp:sp modelId="{BD157459-5814-C245-8F8D-1B26A22300AD}">
      <dsp:nvSpPr>
        <dsp:cNvPr id="0" name=""/>
        <dsp:cNvSpPr/>
      </dsp:nvSpPr>
      <dsp:spPr>
        <a:xfrm>
          <a:off x="1949242" y="590463"/>
          <a:ext cx="859154" cy="859154"/>
        </a:xfrm>
        <a:prstGeom prst="ellipse">
          <a:avLst/>
        </a:prstGeom>
        <a:solidFill>
          <a:schemeClr val="tx2">
            <a:lumMod val="20000"/>
            <a:lumOff val="80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US" sz="1200" kern="1200" dirty="0" smtClean="0">
              <a:hlinkClick xmlns:r="http://schemas.openxmlformats.org/officeDocument/2006/relationships" r:id="" action="ppaction://hlinksldjump"/>
            </a:rPr>
            <a:t>About the Fields</a:t>
          </a:r>
          <a:endParaRPr lang="en-US" sz="1200" kern="1200" dirty="0"/>
        </a:p>
      </dsp:txBody>
      <dsp:txXfrm>
        <a:off x="1949242" y="590463"/>
        <a:ext cx="859154" cy="859154"/>
      </dsp:txXfrm>
    </dsp:sp>
    <dsp:sp modelId="{9632E88D-A368-CE4A-A40B-69D511A9915A}">
      <dsp:nvSpPr>
        <dsp:cNvPr id="0" name=""/>
        <dsp:cNvSpPr/>
      </dsp:nvSpPr>
      <dsp:spPr>
        <a:xfrm rot="1800000">
          <a:off x="1688501" y="1811583"/>
          <a:ext cx="341146" cy="54851"/>
        </a:xfrm>
        <a:custGeom>
          <a:avLst/>
          <a:gdLst/>
          <a:ahLst/>
          <a:cxnLst/>
          <a:rect l="0" t="0" r="0" b="0"/>
          <a:pathLst>
            <a:path>
              <a:moveTo>
                <a:pt x="0" y="27425"/>
              </a:moveTo>
              <a:lnTo>
                <a:pt x="341146" y="27425"/>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rot="1800000">
        <a:off x="1850545" y="1830480"/>
        <a:ext cx="17057" cy="17057"/>
      </dsp:txXfrm>
    </dsp:sp>
    <dsp:sp modelId="{166EB1AD-95CE-784A-9E30-9B23E2FF64C6}">
      <dsp:nvSpPr>
        <dsp:cNvPr id="0" name=""/>
        <dsp:cNvSpPr/>
      </dsp:nvSpPr>
      <dsp:spPr>
        <a:xfrm>
          <a:off x="1949242" y="1709506"/>
          <a:ext cx="859154" cy="859154"/>
        </a:xfrm>
        <a:prstGeom prst="ellipse">
          <a:avLst/>
        </a:prstGeom>
        <a:solidFill>
          <a:schemeClr val="tx2">
            <a:lumMod val="20000"/>
            <a:lumOff val="80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US" sz="1200" kern="1200" dirty="0" smtClean="0">
              <a:hlinkClick xmlns:r="http://schemas.openxmlformats.org/officeDocument/2006/relationships" r:id="" action="ppaction://hlinksldjump"/>
            </a:rPr>
            <a:t>Examples</a:t>
          </a:r>
          <a:endParaRPr lang="en-US" sz="1200" kern="1200" dirty="0"/>
        </a:p>
      </dsp:txBody>
      <dsp:txXfrm>
        <a:off x="1949242" y="1709506"/>
        <a:ext cx="859154" cy="859154"/>
      </dsp:txXfrm>
    </dsp:sp>
    <dsp:sp modelId="{2C01880D-89F9-AC41-884A-E3A9A2A2EF57}">
      <dsp:nvSpPr>
        <dsp:cNvPr id="0" name=""/>
        <dsp:cNvSpPr/>
      </dsp:nvSpPr>
      <dsp:spPr>
        <a:xfrm rot="5400000">
          <a:off x="1243119" y="2075021"/>
          <a:ext cx="333161" cy="54851"/>
        </a:xfrm>
        <a:custGeom>
          <a:avLst/>
          <a:gdLst/>
          <a:ahLst/>
          <a:cxnLst/>
          <a:rect l="0" t="0" r="0" b="0"/>
          <a:pathLst>
            <a:path>
              <a:moveTo>
                <a:pt x="0" y="27425"/>
              </a:moveTo>
              <a:lnTo>
                <a:pt x="333161" y="27425"/>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rot="5400000">
        <a:off x="1401370" y="2094118"/>
        <a:ext cx="16658" cy="16658"/>
      </dsp:txXfrm>
    </dsp:sp>
    <dsp:sp modelId="{FC8AB668-3645-724C-B2A4-80EB161070E5}">
      <dsp:nvSpPr>
        <dsp:cNvPr id="0" name=""/>
        <dsp:cNvSpPr/>
      </dsp:nvSpPr>
      <dsp:spPr>
        <a:xfrm>
          <a:off x="980122" y="2269028"/>
          <a:ext cx="859154" cy="859154"/>
        </a:xfrm>
        <a:prstGeom prst="ellipse">
          <a:avLst/>
        </a:prstGeom>
        <a:solidFill>
          <a:schemeClr val="tx2">
            <a:lumMod val="20000"/>
            <a:lumOff val="80000"/>
          </a:schemeClr>
        </a:solidFill>
        <a:ln w="19050" cmpd="sng">
          <a:solidFill>
            <a:schemeClr val="tx1"/>
          </a:solid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US" sz="1200" kern="1200" dirty="0" smtClean="0">
              <a:solidFill>
                <a:schemeClr val="tx1"/>
              </a:solidFill>
            </a:rPr>
            <a:t>How To</a:t>
          </a:r>
          <a:endParaRPr lang="en-US" sz="1200" kern="1200" dirty="0">
            <a:solidFill>
              <a:schemeClr val="tx1"/>
            </a:solidFill>
          </a:endParaRPr>
        </a:p>
      </dsp:txBody>
      <dsp:txXfrm>
        <a:off x="980122" y="2269028"/>
        <a:ext cx="859154" cy="859154"/>
      </dsp:txXfrm>
    </dsp:sp>
    <dsp:sp modelId="{5DC3B0F0-53F7-2543-8982-D1CAAF5AEA95}">
      <dsp:nvSpPr>
        <dsp:cNvPr id="0" name=""/>
        <dsp:cNvSpPr/>
      </dsp:nvSpPr>
      <dsp:spPr>
        <a:xfrm rot="9000000">
          <a:off x="789752" y="1811583"/>
          <a:ext cx="341146" cy="54851"/>
        </a:xfrm>
        <a:custGeom>
          <a:avLst/>
          <a:gdLst/>
          <a:ahLst/>
          <a:cxnLst/>
          <a:rect l="0" t="0" r="0" b="0"/>
          <a:pathLst>
            <a:path>
              <a:moveTo>
                <a:pt x="0" y="27425"/>
              </a:moveTo>
              <a:lnTo>
                <a:pt x="341146" y="27425"/>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rot="9000000">
        <a:off x="951796" y="1830480"/>
        <a:ext cx="17057" cy="17057"/>
      </dsp:txXfrm>
    </dsp:sp>
    <dsp:sp modelId="{0201E4D9-E2E6-AD4C-9D82-A9DC6354B85B}">
      <dsp:nvSpPr>
        <dsp:cNvPr id="0" name=""/>
        <dsp:cNvSpPr/>
      </dsp:nvSpPr>
      <dsp:spPr>
        <a:xfrm>
          <a:off x="11003" y="1709506"/>
          <a:ext cx="859154" cy="859154"/>
        </a:xfrm>
        <a:prstGeom prst="ellipse">
          <a:avLst/>
        </a:prstGeom>
        <a:solidFill>
          <a:schemeClr val="tx2">
            <a:lumMod val="20000"/>
            <a:lumOff val="80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US" sz="1200" kern="1200" dirty="0" smtClean="0">
              <a:hlinkClick xmlns:r="http://schemas.openxmlformats.org/officeDocument/2006/relationships" r:id="" action="ppaction://hlinksldjump"/>
            </a:rPr>
            <a:t>Practice Exercises</a:t>
          </a:r>
          <a:endParaRPr lang="en-US" sz="1200" kern="1200" dirty="0"/>
        </a:p>
      </dsp:txBody>
      <dsp:txXfrm>
        <a:off x="11003" y="1709506"/>
        <a:ext cx="859154" cy="859154"/>
      </dsp:txXfrm>
    </dsp:sp>
    <dsp:sp modelId="{21AF2CAE-BAF8-1A48-B9C4-72620D10DA52}">
      <dsp:nvSpPr>
        <dsp:cNvPr id="0" name=""/>
        <dsp:cNvSpPr/>
      </dsp:nvSpPr>
      <dsp:spPr>
        <a:xfrm rot="12600000">
          <a:off x="789752" y="1292690"/>
          <a:ext cx="341146" cy="54851"/>
        </a:xfrm>
        <a:custGeom>
          <a:avLst/>
          <a:gdLst/>
          <a:ahLst/>
          <a:cxnLst/>
          <a:rect l="0" t="0" r="0" b="0"/>
          <a:pathLst>
            <a:path>
              <a:moveTo>
                <a:pt x="0" y="27425"/>
              </a:moveTo>
              <a:lnTo>
                <a:pt x="341146" y="27425"/>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rot="12600000">
        <a:off x="951796" y="1311587"/>
        <a:ext cx="17057" cy="17057"/>
      </dsp:txXfrm>
    </dsp:sp>
    <dsp:sp modelId="{D54F811E-4FC9-9548-84DF-44E90C2243C5}">
      <dsp:nvSpPr>
        <dsp:cNvPr id="0" name=""/>
        <dsp:cNvSpPr/>
      </dsp:nvSpPr>
      <dsp:spPr>
        <a:xfrm>
          <a:off x="11003" y="590463"/>
          <a:ext cx="859154" cy="859154"/>
        </a:xfrm>
        <a:prstGeom prst="ellipse">
          <a:avLst/>
        </a:prstGeom>
        <a:solidFill>
          <a:schemeClr val="tx2">
            <a:lumMod val="20000"/>
            <a:lumOff val="80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US" sz="1200" kern="1200" dirty="0" smtClean="0">
              <a:hlinkClick xmlns:r="http://schemas.openxmlformats.org/officeDocument/2006/relationships" r:id="" action="ppaction://hlinksldjump"/>
            </a:rPr>
            <a:t>Map</a:t>
          </a:r>
          <a:endParaRPr lang="en-US" sz="1200" kern="1200" dirty="0"/>
        </a:p>
      </dsp:txBody>
      <dsp:txXfrm>
        <a:off x="11003" y="590463"/>
        <a:ext cx="859154" cy="859154"/>
      </dsp:txXfrm>
    </dsp:sp>
  </dsp:spTree>
</dsp:drawing>
</file>

<file path=ppt/diagrams/drawing9.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EF08555E-4C85-2642-8D4B-78F1F3D699F6}">
      <dsp:nvSpPr>
        <dsp:cNvPr id="0" name=""/>
        <dsp:cNvSpPr/>
      </dsp:nvSpPr>
      <dsp:spPr>
        <a:xfrm>
          <a:off x="2133602" y="2057402"/>
          <a:ext cx="1523995" cy="1523995"/>
        </a:xfrm>
        <a:prstGeom prst="ellipse">
          <a:avLst/>
        </a:prstGeom>
        <a:solidFill>
          <a:schemeClr val="tx2">
            <a:lumMod val="20000"/>
            <a:lumOff val="80000"/>
          </a:schemeClr>
        </a:solidFill>
        <a:ln w="19050" cap="flat" cmpd="sng" algn="ctr">
          <a:solidFill>
            <a:schemeClr val="tx1"/>
          </a:solidFill>
          <a:prstDash val="solid"/>
          <a:round/>
          <a:headEnd type="none" w="med" len="med"/>
          <a:tailEnd type="none" w="med" len="med"/>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2860" tIns="22860" rIns="22860" bIns="22860" numCol="1" spcCol="1270" anchor="ctr" anchorCtr="0">
          <a:noAutofit/>
        </a:bodyPr>
        <a:lstStyle/>
        <a:p>
          <a:pPr lvl="0" algn="ctr" defTabSz="1600200">
            <a:lnSpc>
              <a:spcPct val="90000"/>
            </a:lnSpc>
            <a:spcBef>
              <a:spcPct val="0"/>
            </a:spcBef>
            <a:spcAft>
              <a:spcPct val="35000"/>
            </a:spcAft>
          </a:pPr>
          <a:r>
            <a:rPr lang="en-US" sz="3600" kern="1200" dirty="0" smtClean="0">
              <a:hlinkClick xmlns:r="http://schemas.openxmlformats.org/officeDocument/2006/relationships" r:id="" action="ppaction://hlinksldjump"/>
            </a:rPr>
            <a:t>How To </a:t>
          </a:r>
          <a:endParaRPr lang="en-US" sz="3600" kern="1200" dirty="0"/>
        </a:p>
      </dsp:txBody>
      <dsp:txXfrm>
        <a:off x="2133602" y="2057402"/>
        <a:ext cx="1523995" cy="1523995"/>
      </dsp:txXfrm>
    </dsp:sp>
    <dsp:sp modelId="{3F08CB4F-4DA2-C847-A5FD-2567BEFB737A}">
      <dsp:nvSpPr>
        <dsp:cNvPr id="0" name=""/>
        <dsp:cNvSpPr/>
      </dsp:nvSpPr>
      <dsp:spPr>
        <a:xfrm rot="16200000">
          <a:off x="2241736" y="1392202"/>
          <a:ext cx="1307726" cy="22673"/>
        </a:xfrm>
        <a:custGeom>
          <a:avLst/>
          <a:gdLst/>
          <a:ahLst/>
          <a:cxnLst/>
          <a:rect l="0" t="0" r="0" b="0"/>
          <a:pathLst>
            <a:path>
              <a:moveTo>
                <a:pt x="0" y="11336"/>
              </a:moveTo>
              <a:lnTo>
                <a:pt x="1307726" y="11336"/>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rot="16200000">
        <a:off x="2862906" y="1370845"/>
        <a:ext cx="65386" cy="65386"/>
      </dsp:txXfrm>
    </dsp:sp>
    <dsp:sp modelId="{0D3E5AE7-809A-5347-9AF7-804ADAAFC894}">
      <dsp:nvSpPr>
        <dsp:cNvPr id="0" name=""/>
        <dsp:cNvSpPr/>
      </dsp:nvSpPr>
      <dsp:spPr>
        <a:xfrm>
          <a:off x="2530866" y="20208"/>
          <a:ext cx="729467" cy="729467"/>
        </a:xfrm>
        <a:prstGeom prst="ellipse">
          <a:avLst/>
        </a:prstGeom>
        <a:solidFill>
          <a:schemeClr val="tx2">
            <a:lumMod val="20000"/>
            <a:lumOff val="80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n-US" sz="1000" kern="1200" dirty="0" smtClean="0">
              <a:hlinkClick xmlns:r="http://schemas.openxmlformats.org/officeDocument/2006/relationships" r:id="" action="ppaction://hlinksldjump"/>
            </a:rPr>
            <a:t>Overview</a:t>
          </a:r>
          <a:endParaRPr lang="en-US" sz="1000" kern="1200" dirty="0"/>
        </a:p>
      </dsp:txBody>
      <dsp:txXfrm>
        <a:off x="2530866" y="20208"/>
        <a:ext cx="729467" cy="729467"/>
      </dsp:txXfrm>
    </dsp:sp>
    <dsp:sp modelId="{73CFF53B-1A49-1147-ACBD-B957BED9F7D9}">
      <dsp:nvSpPr>
        <dsp:cNvPr id="0" name=""/>
        <dsp:cNvSpPr/>
      </dsp:nvSpPr>
      <dsp:spPr>
        <a:xfrm rot="17550000">
          <a:off x="2783563" y="1499978"/>
          <a:ext cx="1307726" cy="22673"/>
        </a:xfrm>
        <a:custGeom>
          <a:avLst/>
          <a:gdLst/>
          <a:ahLst/>
          <a:cxnLst/>
          <a:rect l="0" t="0" r="0" b="0"/>
          <a:pathLst>
            <a:path>
              <a:moveTo>
                <a:pt x="0" y="11336"/>
              </a:moveTo>
              <a:lnTo>
                <a:pt x="1307726" y="11336"/>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rot="17550000">
        <a:off x="3404733" y="1478621"/>
        <a:ext cx="65386" cy="65386"/>
      </dsp:txXfrm>
    </dsp:sp>
    <dsp:sp modelId="{A0E3B356-102A-5342-BF73-812B114F6342}">
      <dsp:nvSpPr>
        <dsp:cNvPr id="0" name=""/>
        <dsp:cNvSpPr/>
      </dsp:nvSpPr>
      <dsp:spPr>
        <a:xfrm>
          <a:off x="3462493" y="205520"/>
          <a:ext cx="729467" cy="729467"/>
        </a:xfrm>
        <a:prstGeom prst="ellipse">
          <a:avLst/>
        </a:prstGeom>
        <a:solidFill>
          <a:schemeClr val="tx2">
            <a:lumMod val="20000"/>
            <a:lumOff val="80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n-US" sz="1000" kern="1200" dirty="0" smtClean="0">
              <a:hlinkClick xmlns:r="http://schemas.openxmlformats.org/officeDocument/2006/relationships" r:id="" action="ppaction://hlinksldjump"/>
            </a:rPr>
            <a:t>#3</a:t>
          </a:r>
          <a:endParaRPr lang="en-US" sz="1000" kern="1200" dirty="0"/>
        </a:p>
      </dsp:txBody>
      <dsp:txXfrm>
        <a:off x="3462493" y="205520"/>
        <a:ext cx="729467" cy="729467"/>
      </dsp:txXfrm>
    </dsp:sp>
    <dsp:sp modelId="{499AC42A-1106-674A-B75E-20DD4151C395}">
      <dsp:nvSpPr>
        <dsp:cNvPr id="0" name=""/>
        <dsp:cNvSpPr/>
      </dsp:nvSpPr>
      <dsp:spPr>
        <a:xfrm rot="18900000">
          <a:off x="3242901" y="1806898"/>
          <a:ext cx="1307726" cy="22673"/>
        </a:xfrm>
        <a:custGeom>
          <a:avLst/>
          <a:gdLst/>
          <a:ahLst/>
          <a:cxnLst/>
          <a:rect l="0" t="0" r="0" b="0"/>
          <a:pathLst>
            <a:path>
              <a:moveTo>
                <a:pt x="0" y="11336"/>
              </a:moveTo>
              <a:lnTo>
                <a:pt x="1307726" y="11336"/>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rot="18900000">
        <a:off x="3864071" y="1785541"/>
        <a:ext cx="65386" cy="65386"/>
      </dsp:txXfrm>
    </dsp:sp>
    <dsp:sp modelId="{8C2D2FF2-6D17-6043-81B5-9510691CF25E}">
      <dsp:nvSpPr>
        <dsp:cNvPr id="0" name=""/>
        <dsp:cNvSpPr/>
      </dsp:nvSpPr>
      <dsp:spPr>
        <a:xfrm>
          <a:off x="4252288" y="733244"/>
          <a:ext cx="729467" cy="729467"/>
        </a:xfrm>
        <a:prstGeom prst="ellipse">
          <a:avLst/>
        </a:prstGeom>
        <a:solidFill>
          <a:schemeClr val="tx2">
            <a:lumMod val="20000"/>
            <a:lumOff val="80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n-US" sz="1000" kern="1200" dirty="0" smtClean="0">
              <a:hlinkClick xmlns:r="http://schemas.openxmlformats.org/officeDocument/2006/relationships" r:id="" action="ppaction://hlinksldjump"/>
            </a:rPr>
            <a:t>#4</a:t>
          </a:r>
          <a:endParaRPr lang="en-US" sz="1000" kern="1200" dirty="0"/>
        </a:p>
      </dsp:txBody>
      <dsp:txXfrm>
        <a:off x="4252288" y="733244"/>
        <a:ext cx="729467" cy="729467"/>
      </dsp:txXfrm>
    </dsp:sp>
    <dsp:sp modelId="{387CA79F-BFAD-A141-87D0-82675807FFCC}">
      <dsp:nvSpPr>
        <dsp:cNvPr id="0" name=""/>
        <dsp:cNvSpPr/>
      </dsp:nvSpPr>
      <dsp:spPr>
        <a:xfrm rot="20250000">
          <a:off x="3549821" y="2266236"/>
          <a:ext cx="1307726" cy="22673"/>
        </a:xfrm>
        <a:custGeom>
          <a:avLst/>
          <a:gdLst/>
          <a:ahLst/>
          <a:cxnLst/>
          <a:rect l="0" t="0" r="0" b="0"/>
          <a:pathLst>
            <a:path>
              <a:moveTo>
                <a:pt x="0" y="11336"/>
              </a:moveTo>
              <a:lnTo>
                <a:pt x="1307726" y="11336"/>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rot="20250000">
        <a:off x="4170991" y="2244880"/>
        <a:ext cx="65386" cy="65386"/>
      </dsp:txXfrm>
    </dsp:sp>
    <dsp:sp modelId="{F01461E0-F707-7B4E-A3A5-29A796596469}">
      <dsp:nvSpPr>
        <dsp:cNvPr id="0" name=""/>
        <dsp:cNvSpPr/>
      </dsp:nvSpPr>
      <dsp:spPr>
        <a:xfrm>
          <a:off x="4780012" y="1523039"/>
          <a:ext cx="729467" cy="729467"/>
        </a:xfrm>
        <a:prstGeom prst="ellipse">
          <a:avLst/>
        </a:prstGeom>
        <a:solidFill>
          <a:schemeClr val="tx2">
            <a:lumMod val="20000"/>
            <a:lumOff val="80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n-US" sz="1000" kern="1200" dirty="0" smtClean="0">
              <a:hlinkClick xmlns:r="http://schemas.openxmlformats.org/officeDocument/2006/relationships" r:id="" action="ppaction://hlinksldjump"/>
            </a:rPr>
            <a:t>#5</a:t>
          </a:r>
          <a:endParaRPr lang="en-US" sz="1000" kern="1200" dirty="0"/>
        </a:p>
      </dsp:txBody>
      <dsp:txXfrm>
        <a:off x="4780012" y="1523039"/>
        <a:ext cx="729467" cy="729467"/>
      </dsp:txXfrm>
    </dsp:sp>
    <dsp:sp modelId="{5DEE9613-A46F-5B45-8A8E-5942785E150F}">
      <dsp:nvSpPr>
        <dsp:cNvPr id="0" name=""/>
        <dsp:cNvSpPr/>
      </dsp:nvSpPr>
      <dsp:spPr>
        <a:xfrm>
          <a:off x="3657597" y="2808063"/>
          <a:ext cx="1307726" cy="22673"/>
        </a:xfrm>
        <a:custGeom>
          <a:avLst/>
          <a:gdLst/>
          <a:ahLst/>
          <a:cxnLst/>
          <a:rect l="0" t="0" r="0" b="0"/>
          <a:pathLst>
            <a:path>
              <a:moveTo>
                <a:pt x="0" y="11336"/>
              </a:moveTo>
              <a:lnTo>
                <a:pt x="1307726" y="11336"/>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4278767" y="2786706"/>
        <a:ext cx="65386" cy="65386"/>
      </dsp:txXfrm>
    </dsp:sp>
    <dsp:sp modelId="{F0BC9C52-9F0D-AE4D-977C-F9D7C22788E3}">
      <dsp:nvSpPr>
        <dsp:cNvPr id="0" name=""/>
        <dsp:cNvSpPr/>
      </dsp:nvSpPr>
      <dsp:spPr>
        <a:xfrm>
          <a:off x="4965324" y="2454666"/>
          <a:ext cx="729467" cy="729467"/>
        </a:xfrm>
        <a:prstGeom prst="ellipse">
          <a:avLst/>
        </a:prstGeom>
        <a:solidFill>
          <a:schemeClr val="tx2">
            <a:lumMod val="20000"/>
            <a:lumOff val="80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n-US" sz="1000" kern="1200" dirty="0" smtClean="0">
              <a:hlinkClick xmlns:r="http://schemas.openxmlformats.org/officeDocument/2006/relationships" r:id="" action="ppaction://hlinksldjump"/>
            </a:rPr>
            <a:t>#6</a:t>
          </a:r>
          <a:endParaRPr lang="en-US" sz="1000" kern="1200" dirty="0"/>
        </a:p>
      </dsp:txBody>
      <dsp:txXfrm>
        <a:off x="4965324" y="2454666"/>
        <a:ext cx="729467" cy="729467"/>
      </dsp:txXfrm>
    </dsp:sp>
    <dsp:sp modelId="{D55F6F20-368E-EC40-BA31-3E2105DE1E34}">
      <dsp:nvSpPr>
        <dsp:cNvPr id="0" name=""/>
        <dsp:cNvSpPr/>
      </dsp:nvSpPr>
      <dsp:spPr>
        <a:xfrm rot="1350000">
          <a:off x="3549821" y="3349890"/>
          <a:ext cx="1307726" cy="22673"/>
        </a:xfrm>
        <a:custGeom>
          <a:avLst/>
          <a:gdLst/>
          <a:ahLst/>
          <a:cxnLst/>
          <a:rect l="0" t="0" r="0" b="0"/>
          <a:pathLst>
            <a:path>
              <a:moveTo>
                <a:pt x="0" y="11336"/>
              </a:moveTo>
              <a:lnTo>
                <a:pt x="1307726" y="11336"/>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rot="1350000">
        <a:off x="4170991" y="3328533"/>
        <a:ext cx="65386" cy="65386"/>
      </dsp:txXfrm>
    </dsp:sp>
    <dsp:sp modelId="{F37308FC-D2B5-5F4F-94B0-58A45D411B9F}">
      <dsp:nvSpPr>
        <dsp:cNvPr id="0" name=""/>
        <dsp:cNvSpPr/>
      </dsp:nvSpPr>
      <dsp:spPr>
        <a:xfrm>
          <a:off x="4780012" y="3386293"/>
          <a:ext cx="729467" cy="729467"/>
        </a:xfrm>
        <a:prstGeom prst="ellipse">
          <a:avLst/>
        </a:prstGeom>
        <a:solidFill>
          <a:schemeClr val="tx2">
            <a:lumMod val="20000"/>
            <a:lumOff val="80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n-US" sz="1000" kern="1200" dirty="0" smtClean="0">
              <a:hlinkClick xmlns:r="http://schemas.openxmlformats.org/officeDocument/2006/relationships" r:id="" action="ppaction://hlinksldjump"/>
            </a:rPr>
            <a:t>#7</a:t>
          </a:r>
          <a:endParaRPr lang="en-US" sz="1000" kern="1200" dirty="0"/>
        </a:p>
      </dsp:txBody>
      <dsp:txXfrm>
        <a:off x="4780012" y="3386293"/>
        <a:ext cx="729467" cy="729467"/>
      </dsp:txXfrm>
    </dsp:sp>
    <dsp:sp modelId="{AE496268-F412-D34F-9A7E-AFBE781B95D2}">
      <dsp:nvSpPr>
        <dsp:cNvPr id="0" name=""/>
        <dsp:cNvSpPr/>
      </dsp:nvSpPr>
      <dsp:spPr>
        <a:xfrm rot="2700000">
          <a:off x="3242901" y="3809228"/>
          <a:ext cx="1307726" cy="22673"/>
        </a:xfrm>
        <a:custGeom>
          <a:avLst/>
          <a:gdLst/>
          <a:ahLst/>
          <a:cxnLst/>
          <a:rect l="0" t="0" r="0" b="0"/>
          <a:pathLst>
            <a:path>
              <a:moveTo>
                <a:pt x="0" y="11336"/>
              </a:moveTo>
              <a:lnTo>
                <a:pt x="1307726" y="11336"/>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rot="2700000">
        <a:off x="3864071" y="3787871"/>
        <a:ext cx="65386" cy="65386"/>
      </dsp:txXfrm>
    </dsp:sp>
    <dsp:sp modelId="{7443030F-DBF6-3A45-BBBD-E139040EFAED}">
      <dsp:nvSpPr>
        <dsp:cNvPr id="0" name=""/>
        <dsp:cNvSpPr/>
      </dsp:nvSpPr>
      <dsp:spPr>
        <a:xfrm>
          <a:off x="4252288" y="4176088"/>
          <a:ext cx="729467" cy="729467"/>
        </a:xfrm>
        <a:prstGeom prst="ellipse">
          <a:avLst/>
        </a:prstGeom>
        <a:solidFill>
          <a:schemeClr val="tx2">
            <a:lumMod val="20000"/>
            <a:lumOff val="80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n-US" sz="1000" kern="1200" dirty="0" smtClean="0">
              <a:hlinkClick xmlns:r="http://schemas.openxmlformats.org/officeDocument/2006/relationships" r:id="" action="ppaction://hlinksldjump"/>
            </a:rPr>
            <a:t>#8</a:t>
          </a:r>
          <a:endParaRPr lang="en-US" sz="1000" kern="1200" dirty="0"/>
        </a:p>
      </dsp:txBody>
      <dsp:txXfrm>
        <a:off x="4252288" y="4176088"/>
        <a:ext cx="729467" cy="729467"/>
      </dsp:txXfrm>
    </dsp:sp>
    <dsp:sp modelId="{2E666861-2A3B-4C4D-9C73-17AC830424C7}">
      <dsp:nvSpPr>
        <dsp:cNvPr id="0" name=""/>
        <dsp:cNvSpPr/>
      </dsp:nvSpPr>
      <dsp:spPr>
        <a:xfrm rot="4050000">
          <a:off x="2783563" y="4116148"/>
          <a:ext cx="1307726" cy="22673"/>
        </a:xfrm>
        <a:custGeom>
          <a:avLst/>
          <a:gdLst/>
          <a:ahLst/>
          <a:cxnLst/>
          <a:rect l="0" t="0" r="0" b="0"/>
          <a:pathLst>
            <a:path>
              <a:moveTo>
                <a:pt x="0" y="11336"/>
              </a:moveTo>
              <a:lnTo>
                <a:pt x="1307726" y="11336"/>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rot="4050000">
        <a:off x="3404733" y="4094791"/>
        <a:ext cx="65386" cy="65386"/>
      </dsp:txXfrm>
    </dsp:sp>
    <dsp:sp modelId="{18B55B5B-6F4D-C646-9D28-100767B0BFC1}">
      <dsp:nvSpPr>
        <dsp:cNvPr id="0" name=""/>
        <dsp:cNvSpPr/>
      </dsp:nvSpPr>
      <dsp:spPr>
        <a:xfrm>
          <a:off x="3462493" y="4703812"/>
          <a:ext cx="729467" cy="729467"/>
        </a:xfrm>
        <a:prstGeom prst="ellipse">
          <a:avLst/>
        </a:prstGeom>
        <a:solidFill>
          <a:schemeClr val="tx2">
            <a:lumMod val="20000"/>
            <a:lumOff val="80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n-US" sz="1000" kern="1200" dirty="0" smtClean="0">
              <a:hlinkClick xmlns:r="http://schemas.openxmlformats.org/officeDocument/2006/relationships" r:id="" action="ppaction://hlinksldjump"/>
            </a:rPr>
            <a:t>#9</a:t>
          </a:r>
          <a:endParaRPr lang="en-US" sz="1000" kern="1200" dirty="0"/>
        </a:p>
      </dsp:txBody>
      <dsp:txXfrm>
        <a:off x="3462493" y="4703812"/>
        <a:ext cx="729467" cy="729467"/>
      </dsp:txXfrm>
    </dsp:sp>
    <dsp:sp modelId="{B15E7564-A509-5A43-91DE-4E5A4263AEBF}">
      <dsp:nvSpPr>
        <dsp:cNvPr id="0" name=""/>
        <dsp:cNvSpPr/>
      </dsp:nvSpPr>
      <dsp:spPr>
        <a:xfrm rot="5400000">
          <a:off x="2241736" y="4223924"/>
          <a:ext cx="1307726" cy="22673"/>
        </a:xfrm>
        <a:custGeom>
          <a:avLst/>
          <a:gdLst/>
          <a:ahLst/>
          <a:cxnLst/>
          <a:rect l="0" t="0" r="0" b="0"/>
          <a:pathLst>
            <a:path>
              <a:moveTo>
                <a:pt x="0" y="11336"/>
              </a:moveTo>
              <a:lnTo>
                <a:pt x="1307726" y="11336"/>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rot="5400000">
        <a:off x="2862906" y="4202567"/>
        <a:ext cx="65386" cy="65386"/>
      </dsp:txXfrm>
    </dsp:sp>
    <dsp:sp modelId="{A0017F9C-2AE8-4C4F-B932-7A1EBC541E6D}">
      <dsp:nvSpPr>
        <dsp:cNvPr id="0" name=""/>
        <dsp:cNvSpPr/>
      </dsp:nvSpPr>
      <dsp:spPr>
        <a:xfrm>
          <a:off x="2530866" y="4889124"/>
          <a:ext cx="729467" cy="729467"/>
        </a:xfrm>
        <a:prstGeom prst="ellipse">
          <a:avLst/>
        </a:prstGeom>
        <a:solidFill>
          <a:schemeClr val="tx2">
            <a:lumMod val="20000"/>
            <a:lumOff val="80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n-US" sz="1000" kern="1200" dirty="0" smtClean="0">
              <a:hlinkClick xmlns:r="http://schemas.openxmlformats.org/officeDocument/2006/relationships" r:id="" action="ppaction://hlinksldjump"/>
            </a:rPr>
            <a:t>#14</a:t>
          </a:r>
          <a:endParaRPr lang="en-US" sz="1000" kern="1200" dirty="0"/>
        </a:p>
      </dsp:txBody>
      <dsp:txXfrm>
        <a:off x="2530866" y="4889124"/>
        <a:ext cx="729467" cy="729467"/>
      </dsp:txXfrm>
    </dsp:sp>
    <dsp:sp modelId="{AB39727C-D7D2-014D-A37D-8C3D42389AD6}">
      <dsp:nvSpPr>
        <dsp:cNvPr id="0" name=""/>
        <dsp:cNvSpPr/>
      </dsp:nvSpPr>
      <dsp:spPr>
        <a:xfrm rot="6750000">
          <a:off x="1699910" y="4116148"/>
          <a:ext cx="1307726" cy="22673"/>
        </a:xfrm>
        <a:custGeom>
          <a:avLst/>
          <a:gdLst/>
          <a:ahLst/>
          <a:cxnLst/>
          <a:rect l="0" t="0" r="0" b="0"/>
          <a:pathLst>
            <a:path>
              <a:moveTo>
                <a:pt x="0" y="11336"/>
              </a:moveTo>
              <a:lnTo>
                <a:pt x="1307726" y="11336"/>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rot="6750000">
        <a:off x="2321080" y="4094791"/>
        <a:ext cx="65386" cy="65386"/>
      </dsp:txXfrm>
    </dsp:sp>
    <dsp:sp modelId="{94DB1014-296A-8746-A315-912E11CBDE1B}">
      <dsp:nvSpPr>
        <dsp:cNvPr id="0" name=""/>
        <dsp:cNvSpPr/>
      </dsp:nvSpPr>
      <dsp:spPr>
        <a:xfrm>
          <a:off x="1599239" y="4703812"/>
          <a:ext cx="729467" cy="729467"/>
        </a:xfrm>
        <a:prstGeom prst="ellipse">
          <a:avLst/>
        </a:prstGeom>
        <a:solidFill>
          <a:schemeClr val="tx2">
            <a:lumMod val="20000"/>
            <a:lumOff val="80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n-US" sz="1000" kern="1200" dirty="0" smtClean="0">
              <a:hlinkClick xmlns:r="http://schemas.openxmlformats.org/officeDocument/2006/relationships" r:id="" action="ppaction://hlinksldjump"/>
            </a:rPr>
            <a:t>#16</a:t>
          </a:r>
          <a:endParaRPr lang="en-US" sz="1000" kern="1200" dirty="0"/>
        </a:p>
      </dsp:txBody>
      <dsp:txXfrm>
        <a:off x="1599239" y="4703812"/>
        <a:ext cx="729467" cy="729467"/>
      </dsp:txXfrm>
    </dsp:sp>
    <dsp:sp modelId="{B6A4B0B3-1DB8-6F45-B067-556B3ED28D0E}">
      <dsp:nvSpPr>
        <dsp:cNvPr id="0" name=""/>
        <dsp:cNvSpPr/>
      </dsp:nvSpPr>
      <dsp:spPr>
        <a:xfrm rot="8100000">
          <a:off x="1240571" y="3809228"/>
          <a:ext cx="1307726" cy="22673"/>
        </a:xfrm>
        <a:custGeom>
          <a:avLst/>
          <a:gdLst/>
          <a:ahLst/>
          <a:cxnLst/>
          <a:rect l="0" t="0" r="0" b="0"/>
          <a:pathLst>
            <a:path>
              <a:moveTo>
                <a:pt x="0" y="11336"/>
              </a:moveTo>
              <a:lnTo>
                <a:pt x="1307726" y="11336"/>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rot="8100000">
        <a:off x="1861741" y="3787871"/>
        <a:ext cx="65386" cy="65386"/>
      </dsp:txXfrm>
    </dsp:sp>
    <dsp:sp modelId="{E8B40A89-2999-324D-9057-9E6ABD192925}">
      <dsp:nvSpPr>
        <dsp:cNvPr id="0" name=""/>
        <dsp:cNvSpPr/>
      </dsp:nvSpPr>
      <dsp:spPr>
        <a:xfrm>
          <a:off x="809444" y="4176088"/>
          <a:ext cx="729467" cy="729467"/>
        </a:xfrm>
        <a:prstGeom prst="ellipse">
          <a:avLst/>
        </a:prstGeom>
        <a:solidFill>
          <a:schemeClr val="tx2">
            <a:lumMod val="20000"/>
            <a:lumOff val="80000"/>
          </a:schemeClr>
        </a:solidFill>
        <a:ln>
          <a:solidFill>
            <a:schemeClr val="tx1"/>
          </a:solid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n-US" sz="1000" kern="1200" dirty="0" smtClean="0">
              <a:hlinkClick xmlns:r="http://schemas.openxmlformats.org/officeDocument/2006/relationships" r:id="" action="ppaction://hlinksldjump"/>
            </a:rPr>
            <a:t>#18</a:t>
          </a:r>
          <a:endParaRPr lang="en-US" sz="1000" kern="1200" dirty="0"/>
        </a:p>
      </dsp:txBody>
      <dsp:txXfrm>
        <a:off x="809444" y="4176088"/>
        <a:ext cx="729467" cy="729467"/>
      </dsp:txXfrm>
    </dsp:sp>
    <dsp:sp modelId="{C36F6055-86A2-6140-B0E7-BC971604C3FD}">
      <dsp:nvSpPr>
        <dsp:cNvPr id="0" name=""/>
        <dsp:cNvSpPr/>
      </dsp:nvSpPr>
      <dsp:spPr>
        <a:xfrm rot="9450000">
          <a:off x="933651" y="3349890"/>
          <a:ext cx="1307726" cy="22673"/>
        </a:xfrm>
        <a:custGeom>
          <a:avLst/>
          <a:gdLst/>
          <a:ahLst/>
          <a:cxnLst/>
          <a:rect l="0" t="0" r="0" b="0"/>
          <a:pathLst>
            <a:path>
              <a:moveTo>
                <a:pt x="0" y="11336"/>
              </a:moveTo>
              <a:lnTo>
                <a:pt x="1307726" y="11336"/>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rot="9450000">
        <a:off x="1554821" y="3328533"/>
        <a:ext cx="65386" cy="65386"/>
      </dsp:txXfrm>
    </dsp:sp>
    <dsp:sp modelId="{8C1B6B9F-6636-B641-8BF0-63D1A1E283BC}">
      <dsp:nvSpPr>
        <dsp:cNvPr id="0" name=""/>
        <dsp:cNvSpPr/>
      </dsp:nvSpPr>
      <dsp:spPr>
        <a:xfrm>
          <a:off x="281720" y="3386293"/>
          <a:ext cx="729467" cy="729467"/>
        </a:xfrm>
        <a:prstGeom prst="ellipse">
          <a:avLst/>
        </a:prstGeom>
        <a:solidFill>
          <a:schemeClr val="tx2">
            <a:lumMod val="20000"/>
            <a:lumOff val="80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n-US" sz="1000" kern="1200" dirty="0" smtClean="0">
              <a:solidFill>
                <a:schemeClr val="tx1"/>
              </a:solidFill>
            </a:rPr>
            <a:t>#19 (coming soon)</a:t>
          </a:r>
          <a:endParaRPr lang="en-US" sz="1000" kern="1200" dirty="0">
            <a:solidFill>
              <a:schemeClr val="tx1"/>
            </a:solidFill>
          </a:endParaRPr>
        </a:p>
      </dsp:txBody>
      <dsp:txXfrm>
        <a:off x="281720" y="3386293"/>
        <a:ext cx="729467" cy="729467"/>
      </dsp:txXfrm>
    </dsp:sp>
    <dsp:sp modelId="{CA1E2A16-072D-2F40-B76E-32F3BCADD0A3}">
      <dsp:nvSpPr>
        <dsp:cNvPr id="0" name=""/>
        <dsp:cNvSpPr/>
      </dsp:nvSpPr>
      <dsp:spPr>
        <a:xfrm rot="10800000">
          <a:off x="825875" y="2808063"/>
          <a:ext cx="1307726" cy="22673"/>
        </a:xfrm>
        <a:custGeom>
          <a:avLst/>
          <a:gdLst/>
          <a:ahLst/>
          <a:cxnLst/>
          <a:rect l="0" t="0" r="0" b="0"/>
          <a:pathLst>
            <a:path>
              <a:moveTo>
                <a:pt x="0" y="11336"/>
              </a:moveTo>
              <a:lnTo>
                <a:pt x="1307726" y="11336"/>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rot="10800000">
        <a:off x="1447045" y="2786706"/>
        <a:ext cx="65386" cy="65386"/>
      </dsp:txXfrm>
    </dsp:sp>
    <dsp:sp modelId="{4459CA57-A7C9-E140-88BD-23F4A8DC068C}">
      <dsp:nvSpPr>
        <dsp:cNvPr id="0" name=""/>
        <dsp:cNvSpPr/>
      </dsp:nvSpPr>
      <dsp:spPr>
        <a:xfrm>
          <a:off x="96408" y="2454666"/>
          <a:ext cx="729467" cy="729467"/>
        </a:xfrm>
        <a:prstGeom prst="ellipse">
          <a:avLst/>
        </a:prstGeom>
        <a:solidFill>
          <a:schemeClr val="tx2">
            <a:lumMod val="20000"/>
            <a:lumOff val="80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n-US" sz="1000" kern="1200" dirty="0" smtClean="0">
              <a:hlinkClick xmlns:r="http://schemas.openxmlformats.org/officeDocument/2006/relationships" r:id="" action="ppaction://hlinksldjump"/>
            </a:rPr>
            <a:t>#21</a:t>
          </a:r>
          <a:endParaRPr lang="en-US" sz="1000" kern="1200" dirty="0"/>
        </a:p>
      </dsp:txBody>
      <dsp:txXfrm>
        <a:off x="96408" y="2454666"/>
        <a:ext cx="729467" cy="729467"/>
      </dsp:txXfrm>
    </dsp:sp>
    <dsp:sp modelId="{49EBD5B2-D7C0-D344-9AE7-ADE2176CB12C}">
      <dsp:nvSpPr>
        <dsp:cNvPr id="0" name=""/>
        <dsp:cNvSpPr/>
      </dsp:nvSpPr>
      <dsp:spPr>
        <a:xfrm rot="12150000">
          <a:off x="933651" y="2266236"/>
          <a:ext cx="1307726" cy="22673"/>
        </a:xfrm>
        <a:custGeom>
          <a:avLst/>
          <a:gdLst/>
          <a:ahLst/>
          <a:cxnLst/>
          <a:rect l="0" t="0" r="0" b="0"/>
          <a:pathLst>
            <a:path>
              <a:moveTo>
                <a:pt x="0" y="11336"/>
              </a:moveTo>
              <a:lnTo>
                <a:pt x="1307726" y="11336"/>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rot="12150000">
        <a:off x="1554821" y="2244880"/>
        <a:ext cx="65386" cy="65386"/>
      </dsp:txXfrm>
    </dsp:sp>
    <dsp:sp modelId="{47241C4B-A660-1444-A184-109D030DBCDA}">
      <dsp:nvSpPr>
        <dsp:cNvPr id="0" name=""/>
        <dsp:cNvSpPr/>
      </dsp:nvSpPr>
      <dsp:spPr>
        <a:xfrm>
          <a:off x="281720" y="1523039"/>
          <a:ext cx="729467" cy="729467"/>
        </a:xfrm>
        <a:prstGeom prst="ellipse">
          <a:avLst/>
        </a:prstGeom>
        <a:solidFill>
          <a:schemeClr val="tx2">
            <a:lumMod val="20000"/>
            <a:lumOff val="80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n-US" sz="1000" kern="1200" dirty="0" smtClean="0">
              <a:hlinkClick xmlns:r="http://schemas.openxmlformats.org/officeDocument/2006/relationships" r:id="" action="ppaction://hlinksldjump"/>
            </a:rPr>
            <a:t>#22</a:t>
          </a:r>
          <a:endParaRPr lang="en-US" sz="1000" kern="1200" dirty="0"/>
        </a:p>
      </dsp:txBody>
      <dsp:txXfrm>
        <a:off x="281720" y="1523039"/>
        <a:ext cx="729467" cy="729467"/>
      </dsp:txXfrm>
    </dsp:sp>
    <dsp:sp modelId="{60133C7D-0F4A-3344-A2CA-A8E7912EFBEB}">
      <dsp:nvSpPr>
        <dsp:cNvPr id="0" name=""/>
        <dsp:cNvSpPr/>
      </dsp:nvSpPr>
      <dsp:spPr>
        <a:xfrm rot="13500000">
          <a:off x="1240571" y="1806898"/>
          <a:ext cx="1307726" cy="22673"/>
        </a:xfrm>
        <a:custGeom>
          <a:avLst/>
          <a:gdLst/>
          <a:ahLst/>
          <a:cxnLst/>
          <a:rect l="0" t="0" r="0" b="0"/>
          <a:pathLst>
            <a:path>
              <a:moveTo>
                <a:pt x="0" y="11336"/>
              </a:moveTo>
              <a:lnTo>
                <a:pt x="1307726" y="11336"/>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rot="13500000">
        <a:off x="1861741" y="1785541"/>
        <a:ext cx="65386" cy="65386"/>
      </dsp:txXfrm>
    </dsp:sp>
    <dsp:sp modelId="{583E39A2-2E5D-B44F-B31D-F4CBC21251AF}">
      <dsp:nvSpPr>
        <dsp:cNvPr id="0" name=""/>
        <dsp:cNvSpPr/>
      </dsp:nvSpPr>
      <dsp:spPr>
        <a:xfrm>
          <a:off x="809444" y="733244"/>
          <a:ext cx="729467" cy="729467"/>
        </a:xfrm>
        <a:prstGeom prst="ellipse">
          <a:avLst/>
        </a:prstGeom>
        <a:solidFill>
          <a:schemeClr val="tx2">
            <a:lumMod val="20000"/>
            <a:lumOff val="80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n-US" sz="1000" kern="1200" dirty="0" smtClean="0">
              <a:solidFill>
                <a:schemeClr val="tx1"/>
              </a:solidFill>
            </a:rPr>
            <a:t>#30 (coming soon)</a:t>
          </a:r>
          <a:endParaRPr lang="en-US" sz="1000" kern="1200" dirty="0">
            <a:solidFill>
              <a:schemeClr val="tx1"/>
            </a:solidFill>
          </a:endParaRPr>
        </a:p>
      </dsp:txBody>
      <dsp:txXfrm>
        <a:off x="809444" y="733244"/>
        <a:ext cx="729467" cy="729467"/>
      </dsp:txXfrm>
    </dsp:sp>
    <dsp:sp modelId="{90A1ECF4-0273-C341-8BCE-497910FD1179}">
      <dsp:nvSpPr>
        <dsp:cNvPr id="0" name=""/>
        <dsp:cNvSpPr/>
      </dsp:nvSpPr>
      <dsp:spPr>
        <a:xfrm rot="14850000">
          <a:off x="1699910" y="1499978"/>
          <a:ext cx="1307726" cy="22673"/>
        </a:xfrm>
        <a:custGeom>
          <a:avLst/>
          <a:gdLst/>
          <a:ahLst/>
          <a:cxnLst/>
          <a:rect l="0" t="0" r="0" b="0"/>
          <a:pathLst>
            <a:path>
              <a:moveTo>
                <a:pt x="0" y="11336"/>
              </a:moveTo>
              <a:lnTo>
                <a:pt x="1307726" y="11336"/>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rot="14850000">
        <a:off x="2321080" y="1478621"/>
        <a:ext cx="65386" cy="65386"/>
      </dsp:txXfrm>
    </dsp:sp>
    <dsp:sp modelId="{D29BC2BE-097F-9E44-A153-09C605D4BAA9}">
      <dsp:nvSpPr>
        <dsp:cNvPr id="0" name=""/>
        <dsp:cNvSpPr/>
      </dsp:nvSpPr>
      <dsp:spPr>
        <a:xfrm>
          <a:off x="1599239" y="205520"/>
          <a:ext cx="729467" cy="729467"/>
        </a:xfrm>
        <a:prstGeom prst="ellipse">
          <a:avLst/>
        </a:prstGeom>
        <a:solidFill>
          <a:schemeClr val="tx2">
            <a:lumMod val="20000"/>
            <a:lumOff val="80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n-US" sz="1000" kern="1200" dirty="0" smtClean="0">
              <a:solidFill>
                <a:schemeClr val="tx1"/>
              </a:solidFill>
            </a:rPr>
            <a:t>#60 (coming soon)</a:t>
          </a:r>
          <a:endParaRPr lang="en-US" sz="1000" kern="1200" dirty="0">
            <a:solidFill>
              <a:schemeClr val="tx1"/>
            </a:solidFill>
          </a:endParaRPr>
        </a:p>
      </dsp:txBody>
      <dsp:txXfrm>
        <a:off x="1599239" y="205520"/>
        <a:ext cx="729467" cy="729467"/>
      </dsp:txXfrm>
    </dsp:sp>
  </dsp:spTree>
</dsp:drawing>
</file>

<file path=ppt/diagrams/layout1.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layout10.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layout11.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CD15B4FF-F200-4949-B9AA-BFA2DB7792A6}" type="datetimeFigureOut">
              <a:rPr lang="en-US" smtClean="0"/>
              <a:pPr/>
              <a:t>5/5/2012</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3855F05F-B57C-464E-955A-3D9D0A7F4778}"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E6F126F-69E5-4AFC-949B-304391591F1D}" type="datetimeFigureOut">
              <a:rPr lang="en-US" smtClean="0"/>
              <a:pPr/>
              <a:t>5/5/2012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2F07232-DB8F-41A7-B0A9-80CE03B7009B}" type="slidenum">
              <a:rPr lang="en-US" smtClean="0"/>
              <a:pPr/>
              <a:t>‹#›</a:t>
            </a:fld>
            <a:endParaRPr lang="en-US"/>
          </a:p>
        </p:txBody>
      </p:sp>
    </p:spTree>
    <p:extLst>
      <p:ext uri="{BB962C8B-B14F-4D97-AF65-F5344CB8AC3E}">
        <p14:creationId xmlns="" xmlns:p14="http://schemas.microsoft.com/office/powerpoint/2010/main" xmlns:mv="urn:schemas-microsoft-com:mac:vml" xmlns:mc="http://schemas.openxmlformats.org/markup-compatibility/2006" val="49905103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06D4C94-02AD-48E4-BD2B-DFE0EB823B5B}" type="slidenum">
              <a:rPr lang="en-US" smtClean="0"/>
              <a:pPr/>
              <a:t>1</a:t>
            </a:fld>
            <a:endParaRPr lang="en-US"/>
          </a:p>
        </p:txBody>
      </p:sp>
    </p:spTree>
    <p:extLst>
      <p:ext uri="{BB962C8B-B14F-4D97-AF65-F5344CB8AC3E}">
        <p14:creationId xmlns:mc="http://schemas.openxmlformats.org/markup-compatibility/2006" xmlns:mv="urn:schemas-microsoft-com:mac:vml" xmlns:p14="http://schemas.microsoft.com/office/powerpoint/2010/main" xmlns="" val="267768804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2F07232-DB8F-41A7-B0A9-80CE03B7009B}" type="slidenum">
              <a:rPr lang="en-US" smtClean="0"/>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06D4C94-02AD-48E4-BD2B-DFE0EB823B5B}" type="slidenum">
              <a:rPr lang="en-US" smtClean="0"/>
              <a:pPr/>
              <a:t>11</a:t>
            </a:fld>
            <a:endParaRPr lang="en-US"/>
          </a:p>
        </p:txBody>
      </p:sp>
    </p:spTree>
    <p:extLst>
      <p:ext uri="{BB962C8B-B14F-4D97-AF65-F5344CB8AC3E}">
        <p14:creationId xmlns:mc="http://schemas.openxmlformats.org/markup-compatibility/2006" xmlns:mv="urn:schemas-microsoft-com:mac:vml" xmlns:p14="http://schemas.microsoft.com/office/powerpoint/2010/main" xmlns="" val="267768804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2F07232-DB8F-41A7-B0A9-80CE03B7009B}" type="slidenum">
              <a:rPr lang="en-US" smtClean="0"/>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06D4C94-02AD-48E4-BD2B-DFE0EB823B5B}" type="slidenum">
              <a:rPr lang="en-US" smtClean="0"/>
              <a:pPr/>
              <a:t>13</a:t>
            </a:fld>
            <a:endParaRPr lang="en-US"/>
          </a:p>
        </p:txBody>
      </p:sp>
    </p:spTree>
    <p:extLst>
      <p:ext uri="{BB962C8B-B14F-4D97-AF65-F5344CB8AC3E}">
        <p14:creationId xmlns:mc="http://schemas.openxmlformats.org/markup-compatibility/2006" xmlns:mv="urn:schemas-microsoft-com:mac:vml" xmlns:p14="http://schemas.microsoft.com/office/powerpoint/2010/main" xmlns="" val="267768804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06D4C94-02AD-48E4-BD2B-DFE0EB823B5B}" type="slidenum">
              <a:rPr lang="en-US" smtClean="0"/>
              <a:pPr/>
              <a:t>14</a:t>
            </a:fld>
            <a:endParaRPr lang="en-US"/>
          </a:p>
        </p:txBody>
      </p:sp>
    </p:spTree>
    <p:extLst>
      <p:ext uri="{BB962C8B-B14F-4D97-AF65-F5344CB8AC3E}">
        <p14:creationId xmlns:mc="http://schemas.openxmlformats.org/markup-compatibility/2006" xmlns:mv="urn:schemas-microsoft-com:mac:vml" xmlns:p14="http://schemas.microsoft.com/office/powerpoint/2010/main" xmlns="" val="267768804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2F07232-DB8F-41A7-B0A9-80CE03B7009B}" type="slidenum">
              <a:rPr lang="en-US" smtClean="0"/>
              <a:pPr/>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2F07232-DB8F-41A7-B0A9-80CE03B7009B}" type="slidenum">
              <a:rPr lang="en-US" smtClean="0"/>
              <a:pPr/>
              <a:t>16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2F07232-DB8F-41A7-B0A9-80CE03B7009B}" type="slidenum">
              <a:rPr lang="en-US" smtClean="0"/>
              <a:pPr/>
              <a:t>17</a:t>
            </a:fld>
            <a:endParaRPr lang="en-US"/>
          </a:p>
        </p:txBody>
      </p:sp>
    </p:spTree>
    <p:extLst>
      <p:ext uri="{BB962C8B-B14F-4D97-AF65-F5344CB8AC3E}">
        <p14:creationId xmlns="" xmlns:p14="http://schemas.microsoft.com/office/powerpoint/2010/main" xmlns:mv="urn:schemas-microsoft-com:mac:vml" xmlns:mc="http://schemas.openxmlformats.org/markup-compatibility/2006" val="39866874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2F07232-DB8F-41A7-B0A9-80CE03B7009B}" type="slidenum">
              <a:rPr lang="en-US" smtClean="0"/>
              <a:pPr/>
              <a:t>18</a:t>
            </a:fld>
            <a:endParaRPr lang="en-US"/>
          </a:p>
        </p:txBody>
      </p:sp>
    </p:spTree>
    <p:extLst>
      <p:ext uri="{BB962C8B-B14F-4D97-AF65-F5344CB8AC3E}">
        <p14:creationId xmlns="" xmlns:p14="http://schemas.microsoft.com/office/powerpoint/2010/main" xmlns:mv="urn:schemas-microsoft-com:mac:vml" xmlns:mc="http://schemas.openxmlformats.org/markup-compatibility/2006" val="233982619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2F07232-DB8F-41A7-B0A9-80CE03B7009B}" type="slidenum">
              <a:rPr lang="en-US" smtClean="0"/>
              <a:pPr/>
              <a:t>19</a:t>
            </a:fld>
            <a:endParaRPr lang="en-US"/>
          </a:p>
        </p:txBody>
      </p:sp>
    </p:spTree>
    <p:extLst>
      <p:ext uri="{BB962C8B-B14F-4D97-AF65-F5344CB8AC3E}">
        <p14:creationId xmlns="" xmlns:p14="http://schemas.microsoft.com/office/powerpoint/2010/main" xmlns:mv="urn:schemas-microsoft-com:mac:vml" xmlns:mc="http://schemas.openxmlformats.org/markup-compatibility/2006" val="281102274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2F07232-DB8F-41A7-B0A9-80CE03B7009B}" type="slidenum">
              <a:rPr lang="en-US" smtClean="0"/>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5E7ECF1-B24C-4247-8231-C0CD2E8560A3}" type="slidenum">
              <a:rPr lang="en-US" smtClean="0"/>
              <a:pPr/>
              <a:t>20</a:t>
            </a:fld>
            <a:endParaRPr lang="en-US"/>
          </a:p>
        </p:txBody>
      </p:sp>
    </p:spTree>
    <p:extLst>
      <p:ext uri="{BB962C8B-B14F-4D97-AF65-F5344CB8AC3E}">
        <p14:creationId xmlns:mc="http://schemas.openxmlformats.org/markup-compatibility/2006" xmlns:mv="urn:schemas-microsoft-com:mac:vml" xmlns:p14="http://schemas.microsoft.com/office/powerpoint/2010/main" xmlns="" val="326811726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2F07232-DB8F-41A7-B0A9-80CE03B7009B}" type="slidenum">
              <a:rPr lang="en-US" smtClean="0"/>
              <a:pPr/>
              <a:t>21</a:t>
            </a:fld>
            <a:endParaRPr lang="en-US"/>
          </a:p>
        </p:txBody>
      </p:sp>
    </p:spTree>
    <p:extLst>
      <p:ext uri="{BB962C8B-B14F-4D97-AF65-F5344CB8AC3E}">
        <p14:creationId xmlns="" xmlns:p14="http://schemas.microsoft.com/office/powerpoint/2010/main" xmlns:mv="urn:schemas-microsoft-com:mac:vml" xmlns:mc="http://schemas.openxmlformats.org/markup-compatibility/2006" val="196072540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2F07232-DB8F-41A7-B0A9-80CE03B7009B}" type="slidenum">
              <a:rPr lang="en-US" smtClean="0"/>
              <a:pPr/>
              <a:t>22</a:t>
            </a:fld>
            <a:endParaRPr lang="en-US"/>
          </a:p>
        </p:txBody>
      </p:sp>
    </p:spTree>
    <p:extLst>
      <p:ext uri="{BB962C8B-B14F-4D97-AF65-F5344CB8AC3E}">
        <p14:creationId xmlns="" xmlns:p14="http://schemas.microsoft.com/office/powerpoint/2010/main" xmlns:mv="urn:schemas-microsoft-com:mac:vml" xmlns:mc="http://schemas.openxmlformats.org/markup-compatibility/2006" val="302518336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2F07232-DB8F-41A7-B0A9-80CE03B7009B}" type="slidenum">
              <a:rPr lang="en-US" smtClean="0"/>
              <a:pPr/>
              <a:t>23</a:t>
            </a:fld>
            <a:endParaRPr lang="en-US"/>
          </a:p>
        </p:txBody>
      </p:sp>
    </p:spTree>
    <p:extLst>
      <p:ext uri="{BB962C8B-B14F-4D97-AF65-F5344CB8AC3E}">
        <p14:creationId xmlns="" xmlns:p14="http://schemas.microsoft.com/office/powerpoint/2010/main" xmlns:mv="urn:schemas-microsoft-com:mac:vml" xmlns:mc="http://schemas.openxmlformats.org/markup-compatibility/2006" val="302518336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2F07232-DB8F-41A7-B0A9-80CE03B7009B}" type="slidenum">
              <a:rPr lang="en-US" smtClean="0"/>
              <a:pPr/>
              <a:t>24</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2F07232-DB8F-41A7-B0A9-80CE03B7009B}" type="slidenum">
              <a:rPr lang="en-US" smtClean="0"/>
              <a:pPr/>
              <a:t>25</a:t>
            </a:fld>
            <a:endParaRPr lang="en-US"/>
          </a:p>
        </p:txBody>
      </p:sp>
    </p:spTree>
    <p:extLst>
      <p:ext uri="{BB962C8B-B14F-4D97-AF65-F5344CB8AC3E}">
        <p14:creationId xmlns="" xmlns:p14="http://schemas.microsoft.com/office/powerpoint/2010/main" xmlns:mv="urn:schemas-microsoft-com:mac:vml" xmlns:mc="http://schemas.openxmlformats.org/markup-compatibility/2006" val="407264867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2F07232-DB8F-41A7-B0A9-80CE03B7009B}" type="slidenum">
              <a:rPr lang="en-US" smtClean="0"/>
              <a:pPr/>
              <a:t>26</a:t>
            </a:fld>
            <a:endParaRPr lang="en-US"/>
          </a:p>
        </p:txBody>
      </p:sp>
    </p:spTree>
    <p:extLst>
      <p:ext uri="{BB962C8B-B14F-4D97-AF65-F5344CB8AC3E}">
        <p14:creationId xmlns:mc="http://schemas.openxmlformats.org/markup-compatibility/2006" xmlns:mv="urn:schemas-microsoft-com:mac:vml" xmlns:p14="http://schemas.microsoft.com/office/powerpoint/2010/main" xmlns="" val="407264867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2F07232-DB8F-41A7-B0A9-80CE03B7009B}" type="slidenum">
              <a:rPr lang="en-US" smtClean="0"/>
              <a:pPr/>
              <a:t>27</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2F07232-DB8F-41A7-B0A9-80CE03B7009B}" type="slidenum">
              <a:rPr lang="en-US" smtClean="0"/>
              <a:pPr/>
              <a:t>28</a:t>
            </a:fld>
            <a:endParaRPr lang="en-US"/>
          </a:p>
        </p:txBody>
      </p:sp>
    </p:spTree>
    <p:extLst>
      <p:ext uri="{BB962C8B-B14F-4D97-AF65-F5344CB8AC3E}">
        <p14:creationId xmlns="" xmlns:p14="http://schemas.microsoft.com/office/powerpoint/2010/main" xmlns:mv="urn:schemas-microsoft-com:mac:vml" xmlns:mc="http://schemas.openxmlformats.org/markup-compatibility/2006" val="365981674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2F07232-DB8F-41A7-B0A9-80CE03B7009B}" type="slidenum">
              <a:rPr lang="en-US" smtClean="0"/>
              <a:pPr/>
              <a:t>29</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97AAB5-1ED0-428F-BFB1-AFE2B719C61C}" type="slidenum">
              <a:rPr lang="en-US" smtClean="0"/>
              <a:pPr/>
              <a:t>3</a:t>
            </a:fld>
            <a:endParaRPr lang="en-US"/>
          </a:p>
        </p:txBody>
      </p:sp>
    </p:spTree>
    <p:extLst>
      <p:ext uri="{BB962C8B-B14F-4D97-AF65-F5344CB8AC3E}">
        <p14:creationId xmlns="" xmlns:p14="http://schemas.microsoft.com/office/powerpoint/2010/main" xmlns:mv="urn:schemas-microsoft-com:mac:vml" xmlns:mc="http://schemas.openxmlformats.org/markup-compatibility/2006" val="118171017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2F07232-DB8F-41A7-B0A9-80CE03B7009B}" type="slidenum">
              <a:rPr lang="en-US" smtClean="0"/>
              <a:pPr/>
              <a:t>30</a:t>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2F07232-DB8F-41A7-B0A9-80CE03B7009B}" type="slidenum">
              <a:rPr lang="en-US" smtClean="0"/>
              <a:pPr/>
              <a:t>31</a:t>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2F07232-DB8F-41A7-B0A9-80CE03B7009B}" type="slidenum">
              <a:rPr lang="en-US" smtClean="0"/>
              <a:pPr/>
              <a:t>32</a:t>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2F07232-DB8F-41A7-B0A9-80CE03B7009B}" type="slidenum">
              <a:rPr lang="en-US" smtClean="0"/>
              <a:pPr/>
              <a:t>33</a:t>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2F07232-DB8F-41A7-B0A9-80CE03B7009B}" type="slidenum">
              <a:rPr lang="en-US" smtClean="0"/>
              <a:pPr/>
              <a:t>34</a:t>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2F07232-DB8F-41A7-B0A9-80CE03B7009B}" type="slidenum">
              <a:rPr lang="en-US" smtClean="0"/>
              <a:pPr/>
              <a:t>35</a:t>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2F07232-DB8F-41A7-B0A9-80CE03B7009B}" type="slidenum">
              <a:rPr lang="en-US" smtClean="0"/>
              <a:pPr/>
              <a:t>36</a:t>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2F07232-DB8F-41A7-B0A9-80CE03B7009B}" type="slidenum">
              <a:rPr lang="en-US" smtClean="0"/>
              <a:pPr/>
              <a:t>37</a:t>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2F07232-DB8F-41A7-B0A9-80CE03B7009B}" type="slidenum">
              <a:rPr lang="en-US" smtClean="0"/>
              <a:pPr/>
              <a:t>38</a:t>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2F07232-DB8F-41A7-B0A9-80CE03B7009B}" type="slidenum">
              <a:rPr lang="en-US" smtClean="0"/>
              <a:pPr/>
              <a:t>39</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2F07232-DB8F-41A7-B0A9-80CE03B7009B}" type="slidenum">
              <a:rPr lang="en-US" smtClean="0"/>
              <a:pPr/>
              <a:t>4</a:t>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2F07232-DB8F-41A7-B0A9-80CE03B7009B}" type="slidenum">
              <a:rPr lang="en-US" smtClean="0"/>
              <a:pPr/>
              <a:t>40</a:t>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2F07232-DB8F-41A7-B0A9-80CE03B7009B}" type="slidenum">
              <a:rPr lang="en-US" smtClean="0"/>
              <a:pPr/>
              <a:t>41</a:t>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2F07232-DB8F-41A7-B0A9-80CE03B7009B}" type="slidenum">
              <a:rPr lang="en-US" smtClean="0"/>
              <a:pPr/>
              <a:t>42</a:t>
            </a:fld>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2F07232-DB8F-41A7-B0A9-80CE03B7009B}" type="slidenum">
              <a:rPr lang="en-US" smtClean="0"/>
              <a:pPr/>
              <a:t>43</a:t>
            </a:fld>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2F07232-DB8F-41A7-B0A9-80CE03B7009B}" type="slidenum">
              <a:rPr lang="en-US" smtClean="0"/>
              <a:pPr/>
              <a:t>44</a:t>
            </a:fld>
            <a:endParaRPr 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2F07232-DB8F-41A7-B0A9-80CE03B7009B}" type="slidenum">
              <a:rPr lang="en-US" smtClean="0"/>
              <a:pPr/>
              <a:t>45</a:t>
            </a:fld>
            <a:endParaRPr 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2F07232-DB8F-41A7-B0A9-80CE03B7009B}" type="slidenum">
              <a:rPr lang="en-US" smtClean="0"/>
              <a:pPr/>
              <a:t>46</a:t>
            </a:fld>
            <a:endParaRPr 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2F07232-DB8F-41A7-B0A9-80CE03B7009B}" type="slidenum">
              <a:rPr lang="en-US" smtClean="0"/>
              <a:pPr/>
              <a:t>47</a:t>
            </a:fld>
            <a:endParaRPr lang="en-US"/>
          </a:p>
        </p:txBody>
      </p:sp>
    </p:spTree>
    <p:extLst>
      <p:ext uri="{BB962C8B-B14F-4D97-AF65-F5344CB8AC3E}">
        <p14:creationId xmlns="" xmlns:p14="http://schemas.microsoft.com/office/powerpoint/2010/main" xmlns:mv="urn:schemas-microsoft-com:mac:vml" xmlns:mc="http://schemas.openxmlformats.org/markup-compatibility/2006" val="3025183363"/>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2F07232-DB8F-41A7-B0A9-80CE03B7009B}" type="slidenum">
              <a:rPr lang="en-US" smtClean="0"/>
              <a:pPr/>
              <a:t>48</a:t>
            </a:fld>
            <a:endParaRPr lang="en-US"/>
          </a:p>
        </p:txBody>
      </p:sp>
    </p:spTree>
    <p:extLst>
      <p:ext uri="{BB962C8B-B14F-4D97-AF65-F5344CB8AC3E}">
        <p14:creationId xmlns="" xmlns:p14="http://schemas.microsoft.com/office/powerpoint/2010/main" xmlns:mv="urn:schemas-microsoft-com:mac:vml" xmlns:mc="http://schemas.openxmlformats.org/markup-compatibility/2006" val="1960725400"/>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2F07232-DB8F-41A7-B0A9-80CE03B7009B}" type="slidenum">
              <a:rPr lang="en-US" smtClean="0"/>
              <a:pPr/>
              <a:t>49</a:t>
            </a:fld>
            <a:endParaRPr lang="en-US"/>
          </a:p>
        </p:txBody>
      </p:sp>
    </p:spTree>
    <p:extLst>
      <p:ext uri="{BB962C8B-B14F-4D97-AF65-F5344CB8AC3E}">
        <p14:creationId xmlns="" xmlns:p14="http://schemas.microsoft.com/office/powerpoint/2010/main" xmlns:mv="urn:schemas-microsoft-com:mac:vml" xmlns:mc="http://schemas.openxmlformats.org/markup-compatibility/2006" val="233982619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2F07232-DB8F-41A7-B0A9-80CE03B7009B}" type="slidenum">
              <a:rPr lang="en-US" smtClean="0"/>
              <a:pPr/>
              <a:t>5</a:t>
            </a:fld>
            <a:endParaRPr 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2F07232-DB8F-41A7-B0A9-80CE03B7009B}" type="slidenum">
              <a:rPr lang="en-US" smtClean="0"/>
              <a:pPr/>
              <a:t>50</a:t>
            </a:fld>
            <a:endParaRPr lang="en-US"/>
          </a:p>
        </p:txBody>
      </p:sp>
    </p:spTree>
    <p:extLst>
      <p:ext uri="{BB962C8B-B14F-4D97-AF65-F5344CB8AC3E}">
        <p14:creationId xmlns="" xmlns:p14="http://schemas.microsoft.com/office/powerpoint/2010/main" xmlns:mv="urn:schemas-microsoft-com:mac:vml" xmlns:mc="http://schemas.openxmlformats.org/markup-compatibility/2006" val="3092552490"/>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2F07232-DB8F-41A7-B0A9-80CE03B7009B}" type="slidenum">
              <a:rPr lang="en-US" smtClean="0"/>
              <a:pPr/>
              <a:t>51</a:t>
            </a:fld>
            <a:endParaRPr lang="en-US"/>
          </a:p>
        </p:txBody>
      </p:sp>
    </p:spTree>
    <p:extLst>
      <p:ext uri="{BB962C8B-B14F-4D97-AF65-F5344CB8AC3E}">
        <p14:creationId xmlns="" xmlns:p14="http://schemas.microsoft.com/office/powerpoint/2010/main" xmlns:mv="urn:schemas-microsoft-com:mac:vml" xmlns:mc="http://schemas.openxmlformats.org/markup-compatibility/2006" val="3092552490"/>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2F07232-DB8F-41A7-B0A9-80CE03B7009B}" type="slidenum">
              <a:rPr lang="en-US" smtClean="0"/>
              <a:pPr/>
              <a:t>52</a:t>
            </a:fld>
            <a:endParaRPr lang="en-US"/>
          </a:p>
        </p:txBody>
      </p:sp>
    </p:spTree>
    <p:extLst>
      <p:ext uri="{BB962C8B-B14F-4D97-AF65-F5344CB8AC3E}">
        <p14:creationId xmlns="" xmlns:p14="http://schemas.microsoft.com/office/powerpoint/2010/main" xmlns:mv="urn:schemas-microsoft-com:mac:vml" xmlns:mc="http://schemas.openxmlformats.org/markup-compatibility/2006" val="3092552490"/>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2F07232-DB8F-41A7-B0A9-80CE03B7009B}" type="slidenum">
              <a:rPr lang="en-US" smtClean="0"/>
              <a:pPr/>
              <a:t>53</a:t>
            </a:fld>
            <a:endParaRPr lang="en-US"/>
          </a:p>
        </p:txBody>
      </p:sp>
    </p:spTree>
    <p:extLst>
      <p:ext uri="{BB962C8B-B14F-4D97-AF65-F5344CB8AC3E}">
        <p14:creationId xmlns="" xmlns:p14="http://schemas.microsoft.com/office/powerpoint/2010/main" xmlns:mv="urn:schemas-microsoft-com:mac:vml" xmlns:mc="http://schemas.openxmlformats.org/markup-compatibility/2006" val="3092552490"/>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2F07232-DB8F-41A7-B0A9-80CE03B7009B}" type="slidenum">
              <a:rPr lang="en-US" smtClean="0"/>
              <a:pPr/>
              <a:t>54</a:t>
            </a:fld>
            <a:endParaRPr lang="en-US"/>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2F07232-DB8F-41A7-B0A9-80CE03B7009B}" type="slidenum">
              <a:rPr lang="en-US" smtClean="0"/>
              <a:pPr/>
              <a:t>55</a:t>
            </a:fld>
            <a:endParaRPr lang="en-US"/>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2F07232-DB8F-41A7-B0A9-80CE03B7009B}" type="slidenum">
              <a:rPr lang="en-US" smtClean="0"/>
              <a:pPr/>
              <a:t>56</a:t>
            </a:fld>
            <a:endParaRPr lang="en-US"/>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2F07232-DB8F-41A7-B0A9-80CE03B7009B}" type="slidenum">
              <a:rPr lang="en-US" smtClean="0"/>
              <a:pPr/>
              <a:t>57</a:t>
            </a:fld>
            <a:endParaRPr lang="en-US"/>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2F07232-DB8F-41A7-B0A9-80CE03B7009B}" type="slidenum">
              <a:rPr lang="en-US" smtClean="0"/>
              <a:pPr/>
              <a:t>58</a:t>
            </a:fld>
            <a:endParaRPr lang="en-US"/>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2F07232-DB8F-41A7-B0A9-80CE03B7009B}" type="slidenum">
              <a:rPr lang="en-US" smtClean="0"/>
              <a:pPr/>
              <a:t>59</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2F07232-DB8F-41A7-B0A9-80CE03B7009B}" type="slidenum">
              <a:rPr lang="en-US" smtClean="0"/>
              <a:pPr/>
              <a:t>6</a:t>
            </a:fld>
            <a:endParaRPr lang="en-US"/>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2F07232-DB8F-41A7-B0A9-80CE03B7009B}" type="slidenum">
              <a:rPr lang="en-US" smtClean="0"/>
              <a:pPr/>
              <a:t>60</a:t>
            </a:fld>
            <a:endParaRPr lang="en-US"/>
          </a:p>
        </p:txBody>
      </p:sp>
    </p:spTree>
    <p:extLst>
      <p:ext uri="{BB962C8B-B14F-4D97-AF65-F5344CB8AC3E}">
        <p14:creationId xmlns="" xmlns:p14="http://schemas.microsoft.com/office/powerpoint/2010/main" xmlns:mv="urn:schemas-microsoft-com:mac:vml" xmlns:mc="http://schemas.openxmlformats.org/markup-compatibility/2006" val="3558093586"/>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2F07232-DB8F-41A7-B0A9-80CE03B7009B}" type="slidenum">
              <a:rPr lang="en-US" smtClean="0"/>
              <a:pPr/>
              <a:t>61</a:t>
            </a:fld>
            <a:endParaRPr lang="en-US"/>
          </a:p>
        </p:txBody>
      </p:sp>
    </p:spTree>
    <p:extLst>
      <p:ext uri="{BB962C8B-B14F-4D97-AF65-F5344CB8AC3E}">
        <p14:creationId xmlns="" xmlns:p14="http://schemas.microsoft.com/office/powerpoint/2010/main" xmlns:mv="urn:schemas-microsoft-com:mac:vml" xmlns:mc="http://schemas.openxmlformats.org/markup-compatibility/2006" val="3659816749"/>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2F07232-DB8F-41A7-B0A9-80CE03B7009B}" type="slidenum">
              <a:rPr lang="en-US" smtClean="0"/>
              <a:pPr/>
              <a:t>62</a:t>
            </a:fld>
            <a:endParaRPr lang="en-US"/>
          </a:p>
        </p:txBody>
      </p:sp>
    </p:spTree>
    <p:extLst>
      <p:ext uri="{BB962C8B-B14F-4D97-AF65-F5344CB8AC3E}">
        <p14:creationId xmlns="" xmlns:p14="http://schemas.microsoft.com/office/powerpoint/2010/main" xmlns:mv="urn:schemas-microsoft-com:mac:vml" xmlns:mc="http://schemas.openxmlformats.org/markup-compatibility/2006" val="3591244909"/>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2F07232-DB8F-41A7-B0A9-80CE03B7009B}" type="slidenum">
              <a:rPr lang="en-US" smtClean="0"/>
              <a:pPr/>
              <a:t>63</a:t>
            </a:fld>
            <a:endParaRPr lang="en-US"/>
          </a:p>
        </p:txBody>
      </p:sp>
    </p:spTree>
    <p:extLst>
      <p:ext uri="{BB962C8B-B14F-4D97-AF65-F5344CB8AC3E}">
        <p14:creationId xmlns="" xmlns:p14="http://schemas.microsoft.com/office/powerpoint/2010/main" xmlns:mv="urn:schemas-microsoft-com:mac:vml" xmlns:mc="http://schemas.openxmlformats.org/markup-compatibility/2006" val="4192196843"/>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2F07232-DB8F-41A7-B0A9-80CE03B7009B}" type="slidenum">
              <a:rPr lang="en-US" smtClean="0"/>
              <a:pPr/>
              <a:t>64</a:t>
            </a:fld>
            <a:endParaRPr lang="en-US"/>
          </a:p>
        </p:txBody>
      </p:sp>
    </p:spTree>
    <p:extLst>
      <p:ext uri="{BB962C8B-B14F-4D97-AF65-F5344CB8AC3E}">
        <p14:creationId xmlns:mc="http://schemas.openxmlformats.org/markup-compatibility/2006" xmlns:mv="urn:schemas-microsoft-com:mac:vml" xmlns:p14="http://schemas.microsoft.com/office/powerpoint/2010/main" xmlns="" val="727882512"/>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2F07232-DB8F-41A7-B0A9-80CE03B7009B}" type="slidenum">
              <a:rPr lang="en-US" smtClean="0"/>
              <a:pPr/>
              <a:t>65</a:t>
            </a:fld>
            <a:endParaRPr lang="en-US"/>
          </a:p>
        </p:txBody>
      </p:sp>
    </p:spTree>
    <p:extLst>
      <p:ext uri="{BB962C8B-B14F-4D97-AF65-F5344CB8AC3E}">
        <p14:creationId xmlns="" xmlns:p14="http://schemas.microsoft.com/office/powerpoint/2010/main" xmlns:mv="urn:schemas-microsoft-com:mac:vml" xmlns:mc="http://schemas.openxmlformats.org/markup-compatibility/2006" val="2377630234"/>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2F07232-DB8F-41A7-B0A9-80CE03B7009B}" type="slidenum">
              <a:rPr lang="en-US" smtClean="0"/>
              <a:pPr/>
              <a:t>66</a:t>
            </a:fld>
            <a:endParaRPr lang="en-US"/>
          </a:p>
        </p:txBody>
      </p:sp>
    </p:spTree>
    <p:extLst>
      <p:ext uri="{BB962C8B-B14F-4D97-AF65-F5344CB8AC3E}">
        <p14:creationId xmlns="" xmlns:p14="http://schemas.microsoft.com/office/powerpoint/2010/main" xmlns:mv="urn:schemas-microsoft-com:mac:vml" xmlns:mc="http://schemas.openxmlformats.org/markup-compatibility/2006" val="3558093586"/>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2F07232-DB8F-41A7-B0A9-80CE03B7009B}" type="slidenum">
              <a:rPr lang="en-US" smtClean="0"/>
              <a:pPr/>
              <a:t>67</a:t>
            </a:fld>
            <a:endParaRPr lang="en-US"/>
          </a:p>
        </p:txBody>
      </p:sp>
    </p:spTree>
    <p:extLst>
      <p:ext uri="{BB962C8B-B14F-4D97-AF65-F5344CB8AC3E}">
        <p14:creationId xmlns:mc="http://schemas.openxmlformats.org/markup-compatibility/2006" xmlns:mv="urn:schemas-microsoft-com:mac:vml" xmlns:p14="http://schemas.microsoft.com/office/powerpoint/2010/main" xmlns="" val="2370473831"/>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2F07232-DB8F-41A7-B0A9-80CE03B7009B}" type="slidenum">
              <a:rPr lang="en-US" smtClean="0"/>
              <a:pPr/>
              <a:t>68</a:t>
            </a:fld>
            <a:endParaRPr lang="en-US"/>
          </a:p>
        </p:txBody>
      </p:sp>
    </p:spTree>
    <p:extLst>
      <p:ext uri="{BB962C8B-B14F-4D97-AF65-F5344CB8AC3E}">
        <p14:creationId xmlns="" xmlns:p14="http://schemas.microsoft.com/office/powerpoint/2010/main" xmlns:mv="urn:schemas-microsoft-com:mac:vml" xmlns:mc="http://schemas.openxmlformats.org/markup-compatibility/2006" val="3110149027"/>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2F07232-DB8F-41A7-B0A9-80CE03B7009B}" type="slidenum">
              <a:rPr lang="en-US" smtClean="0"/>
              <a:pPr/>
              <a:t>69</a:t>
            </a:fld>
            <a:endParaRPr lang="en-US"/>
          </a:p>
        </p:txBody>
      </p:sp>
    </p:spTree>
    <p:extLst>
      <p:ext uri="{BB962C8B-B14F-4D97-AF65-F5344CB8AC3E}">
        <p14:creationId xmlns="" xmlns:p14="http://schemas.microsoft.com/office/powerpoint/2010/main" xmlns:mv="urn:schemas-microsoft-com:mac:vml" xmlns:mc="http://schemas.openxmlformats.org/markup-compatibility/2006" val="355809358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2F07232-DB8F-41A7-B0A9-80CE03B7009B}" type="slidenum">
              <a:rPr lang="en-US" smtClean="0"/>
              <a:pPr/>
              <a:t>7</a:t>
            </a:fld>
            <a:endParaRPr lang="en-US"/>
          </a:p>
        </p:txBody>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2F07232-DB8F-41A7-B0A9-80CE03B7009B}" type="slidenum">
              <a:rPr lang="en-US" smtClean="0"/>
              <a:pPr/>
              <a:t>70</a:t>
            </a:fld>
            <a:endParaRPr lang="en-US"/>
          </a:p>
        </p:txBody>
      </p:sp>
    </p:spTree>
    <p:extLst>
      <p:ext uri="{BB962C8B-B14F-4D97-AF65-F5344CB8AC3E}">
        <p14:creationId xmlns:mc="http://schemas.openxmlformats.org/markup-compatibility/2006" xmlns:mv="urn:schemas-microsoft-com:mac:vml" xmlns:p14="http://schemas.microsoft.com/office/powerpoint/2010/main" xmlns="" val="1755110132"/>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2F07232-DB8F-41A7-B0A9-80CE03B7009B}" type="slidenum">
              <a:rPr lang="en-US" smtClean="0"/>
              <a:pPr/>
              <a:t>71</a:t>
            </a:fld>
            <a:endParaRPr lang="en-US"/>
          </a:p>
        </p:txBody>
      </p:sp>
    </p:spTree>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2F07232-DB8F-41A7-B0A9-80CE03B7009B}" type="slidenum">
              <a:rPr lang="en-US" smtClean="0"/>
              <a:pPr/>
              <a:t>72</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2F07232-DB8F-41A7-B0A9-80CE03B7009B}"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2F07232-DB8F-41A7-B0A9-80CE03B7009B}"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 Target="../slides/slide3.xm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 Target="../slides/slide3.xml"/><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 Target="../slides/slide3.xml"/><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 Target="../slides/slide3.xm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 Target="../slides/slide3.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 Target="../slides/slide3.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505E44A-400C-4DEE-BBBA-B4139AA1D445}" type="datetimeFigureOut">
              <a:rPr lang="en-US" smtClean="0"/>
              <a:pPr/>
              <a:t>5/5/2012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979B94-99DA-464C-BBC1-9E9424C24ECE}" type="slidenum">
              <a:rPr lang="en-US" smtClean="0"/>
              <a:pPr/>
              <a:t>‹#›</a:t>
            </a:fld>
            <a:endParaRPr lang="en-US"/>
          </a:p>
        </p:txBody>
      </p:sp>
    </p:spTree>
    <p:extLst>
      <p:ext uri="{BB962C8B-B14F-4D97-AF65-F5344CB8AC3E}">
        <p14:creationId xmlns="" xmlns:p14="http://schemas.microsoft.com/office/powerpoint/2010/main" xmlns:mv="urn:schemas-microsoft-com:mac:vml" xmlns:mc="http://schemas.openxmlformats.org/markup-compatibility/2006" val="414946423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 preserve="1">
  <p:cSld name="2-next slid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Right Arrow 7">
            <a:hlinkClick r:id="" action="ppaction://hlinkshowjump?jump=nextslide"/>
          </p:cNvPr>
          <p:cNvSpPr/>
          <p:nvPr userDrawn="1"/>
        </p:nvSpPr>
        <p:spPr>
          <a:xfrm>
            <a:off x="7848600" y="6248400"/>
            <a:ext cx="990600" cy="6096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2" name="Group 11"/>
          <p:cNvGrpSpPr/>
          <p:nvPr userDrawn="1"/>
        </p:nvGrpSpPr>
        <p:grpSpPr>
          <a:xfrm>
            <a:off x="76200" y="6019800"/>
            <a:ext cx="990600" cy="838200"/>
            <a:chOff x="76200" y="6019800"/>
            <a:chExt cx="990600" cy="838200"/>
          </a:xfrm>
        </p:grpSpPr>
        <p:pic>
          <p:nvPicPr>
            <p:cNvPr id="10" name="Picture 9">
              <a:hlinkClick r:id="rId2" action="ppaction://hlinksldjump"/>
            </p:cNvPr>
            <p:cNvPicPr>
              <a:picLocks noChangeAspect="1"/>
            </p:cNvPicPr>
            <p:nvPr userDrawn="1"/>
          </p:nvPicPr>
          <p:blipFill>
            <a:blip r:embed="rId3" cstate="print">
              <a:extLst>
                <a:ext uri="{28A0092B-C50C-407E-A947-70E740481C1C}">
                  <a14:useLocalDpi xmlns="" xmlns:a14="http://schemas.microsoft.com/office/drawing/2010/main" xmlns:mv="urn:schemas-microsoft-com:mac:vml" xmlns:mc="http://schemas.openxmlformats.org/markup-compatibility/2006" val="0"/>
                </a:ext>
              </a:extLst>
            </a:blip>
            <a:stretch>
              <a:fillRect/>
            </a:stretch>
          </p:blipFill>
          <p:spPr>
            <a:xfrm>
              <a:off x="228600" y="6019800"/>
              <a:ext cx="629412" cy="629412"/>
            </a:xfrm>
            <a:prstGeom prst="rect">
              <a:avLst/>
            </a:prstGeom>
          </p:spPr>
        </p:pic>
        <p:sp>
          <p:nvSpPr>
            <p:cNvPr id="11" name="TextBox 10">
              <a:hlinkClick r:id="rId2" action="ppaction://hlinksldjump"/>
            </p:cNvPr>
            <p:cNvSpPr txBox="1"/>
            <p:nvPr userDrawn="1"/>
          </p:nvSpPr>
          <p:spPr>
            <a:xfrm>
              <a:off x="76200" y="6581001"/>
              <a:ext cx="990600" cy="276999"/>
            </a:xfrm>
            <a:prstGeom prst="rect">
              <a:avLst/>
            </a:prstGeom>
            <a:noFill/>
          </p:spPr>
          <p:txBody>
            <a:bodyPr wrap="square" rtlCol="0">
              <a:spAutoFit/>
            </a:bodyPr>
            <a:lstStyle/>
            <a:p>
              <a:r>
                <a:rPr lang="en-US" sz="1200" dirty="0" smtClean="0">
                  <a:hlinkClick r:id="rId2" action="ppaction://hlinksldjump"/>
                </a:rPr>
                <a:t>Main Menu</a:t>
              </a:r>
              <a:endParaRPr lang="en-US" sz="1200" dirty="0"/>
            </a:p>
          </p:txBody>
        </p:sp>
      </p:grpSp>
    </p:spTree>
    <p:extLst>
      <p:ext uri="{BB962C8B-B14F-4D97-AF65-F5344CB8AC3E}">
        <p14:creationId xmlns="" xmlns:p14="http://schemas.microsoft.com/office/powerpoint/2010/main" xmlns:mv="urn:schemas-microsoft-com:mac:vml" xmlns:mc="http://schemas.openxmlformats.org/markup-compatibility/2006" val="3357025282"/>
      </p:ext>
    </p:extLst>
  </p:cSld>
  <p:clrMapOvr>
    <a:masterClrMapping/>
  </p:clrMapOvr>
  <p:transition advClick="0"/>
</p:sldLayout>
</file>

<file path=ppt/slideLayouts/slideLayout11.xml><?xml version="1.0" encoding="utf-8"?>
<p:sldLayout xmlns:a="http://schemas.openxmlformats.org/drawingml/2006/main" xmlns:r="http://schemas.openxmlformats.org/officeDocument/2006/relationships" xmlns:p="http://schemas.openxmlformats.org/presentationml/2006/main" type="twoObj" preserve="1">
  <p:cSld name="2-Back to 3">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Right Arrow 7">
            <a:hlinkClick r:id="rId2" action="ppaction://hlinksldjump"/>
          </p:cNvPr>
          <p:cNvSpPr/>
          <p:nvPr userDrawn="1"/>
        </p:nvSpPr>
        <p:spPr>
          <a:xfrm>
            <a:off x="7848600" y="6248400"/>
            <a:ext cx="990600" cy="6096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 name="Group 11"/>
          <p:cNvGrpSpPr/>
          <p:nvPr userDrawn="1"/>
        </p:nvGrpSpPr>
        <p:grpSpPr>
          <a:xfrm>
            <a:off x="76200" y="6019800"/>
            <a:ext cx="990600" cy="838200"/>
            <a:chOff x="76200" y="6019800"/>
            <a:chExt cx="990600" cy="838200"/>
          </a:xfrm>
        </p:grpSpPr>
        <p:pic>
          <p:nvPicPr>
            <p:cNvPr id="10" name="Picture 9">
              <a:hlinkClick r:id="rId2" action="ppaction://hlinksldjump"/>
            </p:cNvPr>
            <p:cNvPicPr>
              <a:picLocks noChangeAspect="1"/>
            </p:cNvPicPr>
            <p:nvPr userDrawn="1"/>
          </p:nvPicPr>
          <p:blipFill>
            <a:blip r:embed="rId3" cstate="print">
              <a:extLst>
                <a:ext uri="{28A0092B-C50C-407E-A947-70E740481C1C}">
                  <a14:useLocalDpi xmlns="" xmlns:a14="http://schemas.microsoft.com/office/drawing/2010/main" xmlns:mv="urn:schemas-microsoft-com:mac:vml" xmlns:mc="http://schemas.openxmlformats.org/markup-compatibility/2006" val="0"/>
                </a:ext>
              </a:extLst>
            </a:blip>
            <a:stretch>
              <a:fillRect/>
            </a:stretch>
          </p:blipFill>
          <p:spPr>
            <a:xfrm>
              <a:off x="228600" y="6019800"/>
              <a:ext cx="629412" cy="629412"/>
            </a:xfrm>
            <a:prstGeom prst="rect">
              <a:avLst/>
            </a:prstGeom>
          </p:spPr>
        </p:pic>
        <p:sp>
          <p:nvSpPr>
            <p:cNvPr id="11" name="TextBox 10">
              <a:hlinkClick r:id="rId2" action="ppaction://hlinksldjump"/>
            </p:cNvPr>
            <p:cNvSpPr txBox="1"/>
            <p:nvPr userDrawn="1"/>
          </p:nvSpPr>
          <p:spPr>
            <a:xfrm>
              <a:off x="76200" y="6581001"/>
              <a:ext cx="990600" cy="276999"/>
            </a:xfrm>
            <a:prstGeom prst="rect">
              <a:avLst/>
            </a:prstGeom>
            <a:noFill/>
          </p:spPr>
          <p:txBody>
            <a:bodyPr wrap="square" rtlCol="0">
              <a:spAutoFit/>
            </a:bodyPr>
            <a:lstStyle/>
            <a:p>
              <a:r>
                <a:rPr lang="en-US" sz="1200" dirty="0" smtClean="0">
                  <a:hlinkClick r:id="rId2" action="ppaction://hlinksldjump"/>
                </a:rPr>
                <a:t>Main Menu</a:t>
              </a:r>
              <a:endParaRPr lang="en-US" sz="1200" dirty="0"/>
            </a:p>
          </p:txBody>
        </p:sp>
      </p:grpSp>
    </p:spTree>
    <p:extLst>
      <p:ext uri="{BB962C8B-B14F-4D97-AF65-F5344CB8AC3E}">
        <p14:creationId xmlns="" xmlns:p14="http://schemas.microsoft.com/office/powerpoint/2010/main" xmlns:mv="urn:schemas-microsoft-com:mac:vml" xmlns:mc="http://schemas.openxmlformats.org/markup-compatibility/2006" val="3357025282"/>
      </p:ext>
    </p:extLst>
  </p:cSld>
  <p:clrMapOvr>
    <a:masterClrMapping/>
  </p:clrMapOvr>
  <p:transition advClick="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505E44A-400C-4DEE-BBBA-B4139AA1D445}" type="datetimeFigureOut">
              <a:rPr lang="en-US" smtClean="0"/>
              <a:pPr/>
              <a:t>5/5/2012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4979B94-99DA-464C-BBC1-9E9424C24ECE}" type="slidenum">
              <a:rPr lang="en-US" smtClean="0"/>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 preserve="1">
  <p:cSld name="1_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 xmlns:p14="http://schemas.microsoft.com/office/powerpoint/2010/main" xmlns:mv="urn:schemas-microsoft-com:mac:vml" xmlns:mc="http://schemas.openxmlformats.org/markup-compatibility/2006" val="341054256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505E44A-400C-4DEE-BBBA-B4139AA1D445}" type="datetimeFigureOut">
              <a:rPr lang="en-US" smtClean="0"/>
              <a:pPr/>
              <a:t>5/5/2012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4979B94-99DA-464C-BBC1-9E9424C24ECE}" type="slidenum">
              <a:rPr lang="en-US" smtClean="0"/>
              <a:pPr/>
              <a:t>‹#›</a:t>
            </a:fld>
            <a:endParaRPr lang="en-US"/>
          </a:p>
        </p:txBody>
      </p:sp>
    </p:spTree>
    <p:extLst>
      <p:ext uri="{BB962C8B-B14F-4D97-AF65-F5344CB8AC3E}">
        <p14:creationId xmlns="" xmlns:p14="http://schemas.microsoft.com/office/powerpoint/2010/main" xmlns:mv="urn:schemas-microsoft-com:mac:vml" xmlns:mc="http://schemas.openxmlformats.org/markup-compatibility/2006" val="197010813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505E44A-400C-4DEE-BBBA-B4139AA1D445}" type="datetimeFigureOut">
              <a:rPr lang="en-US" smtClean="0"/>
              <a:pPr/>
              <a:t>5/5/2012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4979B94-99DA-464C-BBC1-9E9424C24ECE}" type="slidenum">
              <a:rPr lang="en-US" smtClean="0"/>
              <a:pPr/>
              <a:t>‹#›</a:t>
            </a:fld>
            <a:endParaRPr lang="en-US"/>
          </a:p>
        </p:txBody>
      </p:sp>
    </p:spTree>
    <p:extLst>
      <p:ext uri="{BB962C8B-B14F-4D97-AF65-F5344CB8AC3E}">
        <p14:creationId xmlns="" xmlns:p14="http://schemas.microsoft.com/office/powerpoint/2010/main" xmlns:mv="urn:schemas-microsoft-com:mac:vml" xmlns:mc="http://schemas.openxmlformats.org/markup-compatibility/2006" val="167976259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Example/Nonexample">
    <p:spTree>
      <p:nvGrpSpPr>
        <p:cNvPr id="1" name=""/>
        <p:cNvGrpSpPr/>
        <p:nvPr/>
      </p:nvGrpSpPr>
      <p:grpSpPr>
        <a:xfrm>
          <a:off x="0" y="0"/>
          <a:ext cx="0" cy="0"/>
          <a:chOff x="0" y="0"/>
          <a:chExt cx="0" cy="0"/>
        </a:xfrm>
      </p:grpSpPr>
      <p:sp>
        <p:nvSpPr>
          <p:cNvPr id="5" name="Text Placeholder 26"/>
          <p:cNvSpPr>
            <a:spLocks noGrp="1"/>
          </p:cNvSpPr>
          <p:nvPr>
            <p:ph type="body" sz="quarter" idx="18" hasCustomPrompt="1"/>
          </p:nvPr>
        </p:nvSpPr>
        <p:spPr>
          <a:xfrm>
            <a:off x="457200" y="1219200"/>
            <a:ext cx="3505200" cy="3352800"/>
          </a:xfrm>
        </p:spPr>
        <p:txBody>
          <a:bodyPr>
            <a:normAutofit/>
          </a:bodyPr>
          <a:lstStyle>
            <a:lvl1pPr marL="0" indent="0">
              <a:buNone/>
              <a:defRPr sz="1600" baseline="0"/>
            </a:lvl1pPr>
          </a:lstStyle>
          <a:p>
            <a:pPr lvl="0"/>
            <a:r>
              <a:rPr lang="en-US" sz="1600" dirty="0" smtClean="0"/>
              <a:t>Insert example/</a:t>
            </a:r>
            <a:r>
              <a:rPr lang="en-US" sz="1600" dirty="0" err="1" smtClean="0"/>
              <a:t>nonexample</a:t>
            </a:r>
            <a:endParaRPr lang="en-US" dirty="0"/>
          </a:p>
        </p:txBody>
      </p:sp>
      <p:sp>
        <p:nvSpPr>
          <p:cNvPr id="6" name="Text Placeholder 19"/>
          <p:cNvSpPr>
            <a:spLocks noGrp="1"/>
          </p:cNvSpPr>
          <p:nvPr>
            <p:ph type="body" sz="quarter" idx="15" hasCustomPrompt="1"/>
          </p:nvPr>
        </p:nvSpPr>
        <p:spPr>
          <a:xfrm>
            <a:off x="457200" y="4876800"/>
            <a:ext cx="3429000" cy="1371600"/>
          </a:xfrm>
        </p:spPr>
        <p:txBody>
          <a:bodyPr>
            <a:normAutofit/>
          </a:bodyPr>
          <a:lstStyle>
            <a:lvl1pPr marL="0" indent="0">
              <a:buFontTx/>
              <a:buNone/>
              <a:defRPr sz="1600" baseline="0"/>
            </a:lvl1pPr>
          </a:lstStyle>
          <a:p>
            <a:pPr lvl="0"/>
            <a:r>
              <a:rPr lang="en-US" dirty="0" smtClean="0"/>
              <a:t>Insert guidance</a:t>
            </a:r>
            <a:endParaRPr lang="en-US" dirty="0"/>
          </a:p>
        </p:txBody>
      </p:sp>
      <p:sp>
        <p:nvSpPr>
          <p:cNvPr id="7" name="Text Placeholder 24"/>
          <p:cNvSpPr>
            <a:spLocks noGrp="1"/>
          </p:cNvSpPr>
          <p:nvPr>
            <p:ph type="body" sz="quarter" idx="17" hasCustomPrompt="1"/>
          </p:nvPr>
        </p:nvSpPr>
        <p:spPr>
          <a:xfrm>
            <a:off x="457200" y="304800"/>
            <a:ext cx="7696200" cy="609600"/>
          </a:xfrm>
        </p:spPr>
        <p:txBody>
          <a:bodyPr>
            <a:normAutofit/>
          </a:bodyPr>
          <a:lstStyle>
            <a:lvl1pPr marL="0" indent="0">
              <a:buNone/>
              <a:defRPr sz="1600" baseline="0"/>
            </a:lvl1pPr>
          </a:lstStyle>
          <a:p>
            <a:pPr lvl="0"/>
            <a:r>
              <a:rPr lang="en-US" sz="1600" dirty="0" smtClean="0"/>
              <a:t>Insert question</a:t>
            </a:r>
            <a:endParaRPr lang="en-US" dirty="0"/>
          </a:p>
        </p:txBody>
      </p:sp>
      <p:sp>
        <p:nvSpPr>
          <p:cNvPr id="8" name="Text Placeholder 26"/>
          <p:cNvSpPr>
            <a:spLocks noGrp="1"/>
          </p:cNvSpPr>
          <p:nvPr>
            <p:ph type="body" sz="quarter" idx="19" hasCustomPrompt="1"/>
          </p:nvPr>
        </p:nvSpPr>
        <p:spPr>
          <a:xfrm>
            <a:off x="4648200" y="1219200"/>
            <a:ext cx="3505200" cy="3352800"/>
          </a:xfrm>
        </p:spPr>
        <p:txBody>
          <a:bodyPr>
            <a:normAutofit/>
          </a:bodyPr>
          <a:lstStyle>
            <a:lvl1pPr marL="0" indent="0">
              <a:buNone/>
              <a:defRPr sz="1600" baseline="0"/>
            </a:lvl1pPr>
          </a:lstStyle>
          <a:p>
            <a:pPr lvl="0"/>
            <a:r>
              <a:rPr lang="en-US" sz="1600" dirty="0" smtClean="0"/>
              <a:t>Insert example/</a:t>
            </a:r>
            <a:r>
              <a:rPr lang="en-US" sz="1600" dirty="0" err="1" smtClean="0"/>
              <a:t>nonexample</a:t>
            </a:r>
            <a:endParaRPr lang="en-US" dirty="0"/>
          </a:p>
        </p:txBody>
      </p:sp>
      <p:sp>
        <p:nvSpPr>
          <p:cNvPr id="9" name="Text Placeholder 19"/>
          <p:cNvSpPr>
            <a:spLocks noGrp="1"/>
          </p:cNvSpPr>
          <p:nvPr>
            <p:ph type="body" sz="quarter" idx="20" hasCustomPrompt="1"/>
          </p:nvPr>
        </p:nvSpPr>
        <p:spPr>
          <a:xfrm>
            <a:off x="4724400" y="4876800"/>
            <a:ext cx="3429000" cy="1371600"/>
          </a:xfrm>
        </p:spPr>
        <p:txBody>
          <a:bodyPr>
            <a:normAutofit/>
          </a:bodyPr>
          <a:lstStyle>
            <a:lvl1pPr marL="0" indent="0">
              <a:buFontTx/>
              <a:buNone/>
              <a:defRPr sz="1600" baseline="0"/>
            </a:lvl1pPr>
          </a:lstStyle>
          <a:p>
            <a:pPr lvl="0"/>
            <a:r>
              <a:rPr lang="en-US" dirty="0" smtClean="0"/>
              <a:t>Insert guidance</a:t>
            </a:r>
            <a:endParaRPr lang="en-US" dirty="0"/>
          </a:p>
        </p:txBody>
      </p:sp>
    </p:spTree>
    <p:extLst>
      <p:ext uri="{BB962C8B-B14F-4D97-AF65-F5344CB8AC3E}">
        <p14:creationId xmlns="" xmlns:p14="http://schemas.microsoft.com/office/powerpoint/2010/main" xmlns:mv="urn:schemas-microsoft-com:mac:vml" xmlns:mc="http://schemas.openxmlformats.org/markup-compatibility/2006" val="225464779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505E44A-400C-4DEE-BBBA-B4139AA1D445}" type="datetimeFigureOut">
              <a:rPr lang="en-US" smtClean="0"/>
              <a:pPr/>
              <a:t>5/5/2012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4979B94-99DA-464C-BBC1-9E9424C24ECE}" type="slidenum">
              <a:rPr lang="en-US" smtClean="0"/>
              <a:pPr/>
              <a:t>‹#›</a:t>
            </a:fld>
            <a:endParaRPr lang="en-US"/>
          </a:p>
        </p:txBody>
      </p:sp>
    </p:spTree>
    <p:extLst>
      <p:ext uri="{BB962C8B-B14F-4D97-AF65-F5344CB8AC3E}">
        <p14:creationId xmlns="" xmlns:p14="http://schemas.microsoft.com/office/powerpoint/2010/main" xmlns:mv="urn:schemas-microsoft-com:mac:vml" xmlns:mc="http://schemas.openxmlformats.org/markup-compatibility/2006" val="82547691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505E44A-400C-4DEE-BBBA-B4139AA1D445}" type="datetimeFigureOut">
              <a:rPr lang="en-US" smtClean="0"/>
              <a:pPr/>
              <a:t>5/5/2012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4979B94-99DA-464C-BBC1-9E9424C24ECE}" type="slidenum">
              <a:rPr lang="en-US" smtClean="0"/>
              <a:pPr/>
              <a:t>‹#›</a:t>
            </a:fld>
            <a:endParaRPr lang="en-US"/>
          </a:p>
        </p:txBody>
      </p:sp>
    </p:spTree>
    <p:extLst>
      <p:ext uri="{BB962C8B-B14F-4D97-AF65-F5344CB8AC3E}">
        <p14:creationId xmlns="" xmlns:p14="http://schemas.microsoft.com/office/powerpoint/2010/main" xmlns:mv="urn:schemas-microsoft-com:mac:vml" xmlns:mc="http://schemas.openxmlformats.org/markup-compatibility/2006" val="377083721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505E44A-400C-4DEE-BBBA-B4139AA1D445}" type="datetimeFigureOut">
              <a:rPr lang="en-US" smtClean="0"/>
              <a:pPr/>
              <a:t>5/5/2012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979B94-99DA-464C-BBC1-9E9424C24ECE}" type="slidenum">
              <a:rPr lang="en-US" smtClean="0"/>
              <a:pPr/>
              <a:t>‹#›</a:t>
            </a:fld>
            <a:endParaRPr lang="en-US"/>
          </a:p>
        </p:txBody>
      </p:sp>
    </p:spTree>
    <p:extLst>
      <p:ext uri="{BB962C8B-B14F-4D97-AF65-F5344CB8AC3E}">
        <p14:creationId xmlns="" xmlns:p14="http://schemas.microsoft.com/office/powerpoint/2010/main" xmlns:mv="urn:schemas-microsoft-com:mac:vml" xmlns:mc="http://schemas.openxmlformats.org/markup-compatibility/2006" val="2571006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Slide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grpSp>
        <p:nvGrpSpPr>
          <p:cNvPr id="7" name="Group 6"/>
          <p:cNvGrpSpPr/>
          <p:nvPr userDrawn="1"/>
        </p:nvGrpSpPr>
        <p:grpSpPr>
          <a:xfrm>
            <a:off x="76200" y="6019800"/>
            <a:ext cx="990600" cy="886599"/>
            <a:chOff x="0" y="5943600"/>
            <a:chExt cx="990600" cy="886599"/>
          </a:xfrm>
        </p:grpSpPr>
        <p:pic>
          <p:nvPicPr>
            <p:cNvPr id="8" name="Picture 7">
              <a:hlinkClick r:id="rId2" action="ppaction://hlinksldjump"/>
            </p:cNvPr>
            <p:cNvPicPr>
              <a:picLocks noChangeAspect="1"/>
            </p:cNvPicPr>
            <p:nvPr userDrawn="1"/>
          </p:nvPicPr>
          <p:blipFill>
            <a:blip r:embed="rId3" cstate="print">
              <a:extLst>
                <a:ext uri="{28A0092B-C50C-407E-A947-70E740481C1C}">
                  <a14:useLocalDpi xmlns="" xmlns:a14="http://schemas.microsoft.com/office/drawing/2010/main" xmlns:mv="urn:schemas-microsoft-com:mac:vml" xmlns:mc="http://schemas.openxmlformats.org/markup-compatibility/2006" val="0"/>
                </a:ext>
              </a:extLst>
            </a:blip>
            <a:stretch>
              <a:fillRect/>
            </a:stretch>
          </p:blipFill>
          <p:spPr>
            <a:xfrm>
              <a:off x="152400" y="5943600"/>
              <a:ext cx="629412" cy="629412"/>
            </a:xfrm>
            <a:prstGeom prst="rect">
              <a:avLst/>
            </a:prstGeom>
          </p:spPr>
        </p:pic>
        <p:sp>
          <p:nvSpPr>
            <p:cNvPr id="9" name="TextBox 8">
              <a:hlinkClick r:id="rId2" action="ppaction://hlinksldjump"/>
            </p:cNvPr>
            <p:cNvSpPr txBox="1"/>
            <p:nvPr userDrawn="1"/>
          </p:nvSpPr>
          <p:spPr>
            <a:xfrm>
              <a:off x="0" y="6553200"/>
              <a:ext cx="990600" cy="276999"/>
            </a:xfrm>
            <a:prstGeom prst="rect">
              <a:avLst/>
            </a:prstGeom>
            <a:noFill/>
          </p:spPr>
          <p:txBody>
            <a:bodyPr wrap="square" rtlCol="0">
              <a:spAutoFit/>
            </a:bodyPr>
            <a:lstStyle/>
            <a:p>
              <a:r>
                <a:rPr lang="en-US" sz="1200" dirty="0" smtClean="0">
                  <a:hlinkClick r:id="rId2" action="ppaction://hlinksldjump"/>
                </a:rPr>
                <a:t>Main Menu</a:t>
              </a:r>
              <a:endParaRPr lang="en-US" sz="1200" dirty="0"/>
            </a:p>
          </p:txBody>
        </p:sp>
      </p:grpSp>
      <p:sp>
        <p:nvSpPr>
          <p:cNvPr id="10" name="Right Arrow 9">
            <a:hlinkClick r:id="" action="ppaction://hlinkshowjump?jump=nextslide"/>
          </p:cNvPr>
          <p:cNvSpPr/>
          <p:nvPr userDrawn="1"/>
        </p:nvSpPr>
        <p:spPr>
          <a:xfrm>
            <a:off x="7848600" y="6172200"/>
            <a:ext cx="914400" cy="609600"/>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Left Arrow 10">
            <a:hlinkClick r:id="" action="ppaction://hlinkshowjump?jump=previousslide"/>
          </p:cNvPr>
          <p:cNvSpPr/>
          <p:nvPr userDrawn="1"/>
        </p:nvSpPr>
        <p:spPr>
          <a:xfrm>
            <a:off x="990600" y="6172200"/>
            <a:ext cx="990600" cy="6096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 xmlns:p14="http://schemas.microsoft.com/office/powerpoint/2010/main" xmlns:mv="urn:schemas-microsoft-com:mac:vml" xmlns:mc="http://schemas.openxmlformats.org/markup-compatibility/2006" val="329571481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505E44A-400C-4DEE-BBBA-B4139AA1D445}" type="datetimeFigureOut">
              <a:rPr lang="en-US" smtClean="0"/>
              <a:pPr/>
              <a:t>5/5/2012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979B94-99DA-464C-BBC1-9E9424C24ECE}" type="slidenum">
              <a:rPr lang="en-US" smtClean="0"/>
              <a:pPr/>
              <a:t>‹#›</a:t>
            </a:fld>
            <a:endParaRPr lang="en-US"/>
          </a:p>
        </p:txBody>
      </p:sp>
    </p:spTree>
    <p:extLst>
      <p:ext uri="{BB962C8B-B14F-4D97-AF65-F5344CB8AC3E}">
        <p14:creationId xmlns="" xmlns:p14="http://schemas.microsoft.com/office/powerpoint/2010/main" xmlns:mv="urn:schemas-microsoft-com:mac:vml" xmlns:mc="http://schemas.openxmlformats.org/markup-compatibility/2006" val="95586046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ApplicationTemplate">
    <p:bg>
      <p:bgPr>
        <a:solidFill>
          <a:schemeClr val="bg1"/>
        </a:solidFill>
        <a:effectLst/>
      </p:bgPr>
    </p:b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2601DD7-4558-4FF2-B2DE-EE29B691A0A2}" type="datetimeFigureOut">
              <a:rPr lang="en-US" smtClean="0"/>
              <a:pPr/>
              <a:t>5/5/2012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6C1FEB1-5910-4B7A-BBBF-573FA20BEDCD}" type="slidenum">
              <a:rPr lang="en-US" smtClean="0"/>
              <a:pPr/>
              <a:t>‹#›</a:t>
            </a:fld>
            <a:endParaRPr lang="en-US"/>
          </a:p>
        </p:txBody>
      </p:sp>
      <p:sp>
        <p:nvSpPr>
          <p:cNvPr id="6" name="Text Placeholder 5"/>
          <p:cNvSpPr>
            <a:spLocks noGrp="1"/>
          </p:cNvSpPr>
          <p:nvPr>
            <p:ph type="body" sz="quarter" idx="13" hasCustomPrompt="1"/>
          </p:nvPr>
        </p:nvSpPr>
        <p:spPr>
          <a:xfrm>
            <a:off x="914400" y="533400"/>
            <a:ext cx="7162800" cy="533400"/>
          </a:xfrm>
          <a:prstGeom prst="rect">
            <a:avLst/>
          </a:prstGeom>
        </p:spPr>
        <p:txBody>
          <a:bodyPr>
            <a:normAutofit/>
          </a:bodyPr>
          <a:lstStyle>
            <a:lvl1pPr marL="0" indent="0" algn="ctr">
              <a:buNone/>
              <a:defRPr sz="2800"/>
            </a:lvl1pPr>
          </a:lstStyle>
          <a:p>
            <a:pPr lvl="0"/>
            <a:r>
              <a:rPr lang="en-US" sz="2800" dirty="0" smtClean="0"/>
              <a:t>Insert Slide Title </a:t>
            </a:r>
            <a:endParaRPr lang="en-US" dirty="0"/>
          </a:p>
        </p:txBody>
      </p:sp>
      <p:sp>
        <p:nvSpPr>
          <p:cNvPr id="8" name="Content Placeholder 7"/>
          <p:cNvSpPr>
            <a:spLocks noGrp="1" noChangeAspect="1"/>
          </p:cNvSpPr>
          <p:nvPr>
            <p:ph sz="quarter" idx="14" hasCustomPrompt="1"/>
          </p:nvPr>
        </p:nvSpPr>
        <p:spPr>
          <a:xfrm>
            <a:off x="977138" y="1752600"/>
            <a:ext cx="2057400" cy="1371600"/>
          </a:xfrm>
          <a:prstGeom prst="rect">
            <a:avLst/>
          </a:prstGeom>
        </p:spPr>
        <p:txBody>
          <a:bodyPr>
            <a:noAutofit/>
          </a:bodyPr>
          <a:lstStyle>
            <a:lvl1pPr marL="0" indent="0">
              <a:buNone/>
              <a:defRPr sz="1400" baseline="0"/>
            </a:lvl1pPr>
            <a:lvl2pPr>
              <a:defRPr sz="1400"/>
            </a:lvl2pPr>
            <a:lvl3pPr>
              <a:defRPr sz="1400"/>
            </a:lvl3pPr>
            <a:lvl4pPr>
              <a:defRPr sz="1400"/>
            </a:lvl4pPr>
            <a:lvl5pPr>
              <a:defRPr sz="1400"/>
            </a:lvl5pPr>
          </a:lstStyle>
          <a:p>
            <a:pPr lvl="0"/>
            <a:r>
              <a:rPr lang="en-US" dirty="0" smtClean="0"/>
              <a:t>Click to add media1</a:t>
            </a:r>
            <a:endParaRPr lang="en-US" dirty="0"/>
          </a:p>
        </p:txBody>
      </p:sp>
      <p:sp>
        <p:nvSpPr>
          <p:cNvPr id="9" name="Content Placeholder 7"/>
          <p:cNvSpPr>
            <a:spLocks noGrp="1" noChangeAspect="1"/>
          </p:cNvSpPr>
          <p:nvPr>
            <p:ph sz="quarter" idx="15" hasCustomPrompt="1"/>
          </p:nvPr>
        </p:nvSpPr>
        <p:spPr>
          <a:xfrm>
            <a:off x="3581400" y="1752600"/>
            <a:ext cx="2057400" cy="1371600"/>
          </a:xfrm>
          <a:prstGeom prst="rect">
            <a:avLst/>
          </a:prstGeom>
        </p:spPr>
        <p:txBody>
          <a:bodyPr>
            <a:noAutofit/>
          </a:bodyPr>
          <a:lstStyle>
            <a:lvl1pPr marL="0" indent="0">
              <a:buNone/>
              <a:defRPr sz="1400" baseline="0"/>
            </a:lvl1pPr>
            <a:lvl2pPr>
              <a:defRPr sz="1400"/>
            </a:lvl2pPr>
            <a:lvl3pPr>
              <a:defRPr sz="1400"/>
            </a:lvl3pPr>
            <a:lvl4pPr>
              <a:defRPr sz="1400"/>
            </a:lvl4pPr>
            <a:lvl5pPr>
              <a:defRPr sz="1400"/>
            </a:lvl5pPr>
          </a:lstStyle>
          <a:p>
            <a:pPr lvl="0"/>
            <a:r>
              <a:rPr lang="en-US" dirty="0" smtClean="0"/>
              <a:t>Click to add media2</a:t>
            </a:r>
            <a:endParaRPr lang="en-US" dirty="0"/>
          </a:p>
        </p:txBody>
      </p:sp>
      <p:sp>
        <p:nvSpPr>
          <p:cNvPr id="10" name="Content Placeholder 7"/>
          <p:cNvSpPr>
            <a:spLocks noGrp="1" noChangeAspect="1"/>
          </p:cNvSpPr>
          <p:nvPr>
            <p:ph sz="quarter" idx="16" hasCustomPrompt="1"/>
          </p:nvPr>
        </p:nvSpPr>
        <p:spPr>
          <a:xfrm>
            <a:off x="6019800" y="1752600"/>
            <a:ext cx="2057400" cy="1371600"/>
          </a:xfrm>
          <a:prstGeom prst="rect">
            <a:avLst/>
          </a:prstGeom>
        </p:spPr>
        <p:txBody>
          <a:bodyPr>
            <a:noAutofit/>
          </a:bodyPr>
          <a:lstStyle>
            <a:lvl1pPr marL="0" indent="0">
              <a:buNone/>
              <a:defRPr sz="1400" baseline="0"/>
            </a:lvl1pPr>
            <a:lvl2pPr>
              <a:defRPr sz="1400"/>
            </a:lvl2pPr>
            <a:lvl3pPr>
              <a:defRPr sz="1400"/>
            </a:lvl3pPr>
            <a:lvl4pPr>
              <a:defRPr sz="1400"/>
            </a:lvl4pPr>
            <a:lvl5pPr>
              <a:defRPr sz="1400"/>
            </a:lvl5pPr>
          </a:lstStyle>
          <a:p>
            <a:pPr lvl="0"/>
            <a:r>
              <a:rPr lang="en-US" dirty="0" smtClean="0"/>
              <a:t>Click to add media3</a:t>
            </a:r>
            <a:endParaRPr lang="en-US" dirty="0"/>
          </a:p>
        </p:txBody>
      </p:sp>
      <p:sp>
        <p:nvSpPr>
          <p:cNvPr id="12" name="Text Placeholder 11"/>
          <p:cNvSpPr>
            <a:spLocks noGrp="1"/>
          </p:cNvSpPr>
          <p:nvPr>
            <p:ph type="body" sz="quarter" idx="17" hasCustomPrompt="1"/>
          </p:nvPr>
        </p:nvSpPr>
        <p:spPr>
          <a:xfrm>
            <a:off x="990600" y="1143000"/>
            <a:ext cx="7086600" cy="457200"/>
          </a:xfrm>
          <a:prstGeom prst="rect">
            <a:avLst/>
          </a:prstGeom>
        </p:spPr>
        <p:txBody>
          <a:bodyPr>
            <a:noAutofit/>
          </a:bodyPr>
          <a:lstStyle>
            <a:lvl1pPr marL="0" indent="0">
              <a:buNone/>
              <a:defRPr sz="1400"/>
            </a:lvl1pPr>
            <a:lvl2pPr marL="457200" indent="0">
              <a:buNone/>
              <a:defRPr sz="1400"/>
            </a:lvl2pPr>
            <a:lvl3pPr marL="914400" indent="0">
              <a:buNone/>
              <a:defRPr sz="1400"/>
            </a:lvl3pPr>
            <a:lvl4pPr marL="1371600" indent="0">
              <a:buNone/>
              <a:defRPr sz="1400"/>
            </a:lvl4pPr>
            <a:lvl5pPr marL="1828800" indent="0">
              <a:buNone/>
              <a:defRPr sz="1400"/>
            </a:lvl5pPr>
          </a:lstStyle>
          <a:p>
            <a:pPr lvl="0"/>
            <a:r>
              <a:rPr lang="en-US" dirty="0" smtClean="0"/>
              <a:t>Insert Directions </a:t>
            </a:r>
          </a:p>
        </p:txBody>
      </p:sp>
      <p:sp>
        <p:nvSpPr>
          <p:cNvPr id="14" name="Rectangle 13">
            <a:hlinkClick r:id="" action="ppaction://macro?name=Question2"/>
          </p:cNvPr>
          <p:cNvSpPr/>
          <p:nvPr userDrawn="1"/>
        </p:nvSpPr>
        <p:spPr>
          <a:xfrm>
            <a:off x="3911394" y="3210197"/>
            <a:ext cx="565356" cy="24710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yes</a:t>
            </a:r>
            <a:endParaRPr lang="en-US" dirty="0"/>
          </a:p>
        </p:txBody>
      </p:sp>
      <p:sp>
        <p:nvSpPr>
          <p:cNvPr id="15" name="Rectangle 14">
            <a:hlinkClick r:id="" action="ppaction://macro?name=Question3"/>
          </p:cNvPr>
          <p:cNvSpPr/>
          <p:nvPr userDrawn="1"/>
        </p:nvSpPr>
        <p:spPr>
          <a:xfrm>
            <a:off x="6305550" y="3228703"/>
            <a:ext cx="609600" cy="228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yes</a:t>
            </a:r>
            <a:endParaRPr lang="en-US" dirty="0"/>
          </a:p>
        </p:txBody>
      </p:sp>
      <p:sp>
        <p:nvSpPr>
          <p:cNvPr id="20" name="Rectangle 19">
            <a:hlinkClick r:id="" action="ppaction://macro?name=Question1"/>
          </p:cNvPr>
          <p:cNvSpPr/>
          <p:nvPr userDrawn="1"/>
        </p:nvSpPr>
        <p:spPr>
          <a:xfrm>
            <a:off x="1276350" y="3210197"/>
            <a:ext cx="533400" cy="24710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yes</a:t>
            </a:r>
            <a:endParaRPr lang="en-US" dirty="0"/>
          </a:p>
        </p:txBody>
      </p:sp>
      <p:sp>
        <p:nvSpPr>
          <p:cNvPr id="21" name="Rectangle 20">
            <a:hlinkClick r:id="" action="ppaction://macro?name=Q2unchecked"/>
          </p:cNvPr>
          <p:cNvSpPr/>
          <p:nvPr userDrawn="1"/>
        </p:nvSpPr>
        <p:spPr>
          <a:xfrm>
            <a:off x="4859927" y="3200400"/>
            <a:ext cx="533400" cy="22977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no</a:t>
            </a:r>
            <a:endParaRPr lang="en-US" dirty="0"/>
          </a:p>
        </p:txBody>
      </p:sp>
      <p:sp>
        <p:nvSpPr>
          <p:cNvPr id="22" name="Rectangle 21">
            <a:hlinkClick r:id="" action="ppaction://macro?name=Q1unchecked"/>
          </p:cNvPr>
          <p:cNvSpPr/>
          <p:nvPr userDrawn="1"/>
        </p:nvSpPr>
        <p:spPr>
          <a:xfrm>
            <a:off x="2190750" y="3228703"/>
            <a:ext cx="533400" cy="228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no</a:t>
            </a:r>
            <a:endParaRPr lang="en-US" dirty="0"/>
          </a:p>
        </p:txBody>
      </p:sp>
      <p:sp>
        <p:nvSpPr>
          <p:cNvPr id="26" name="Rectangle 25">
            <a:hlinkClick r:id="" action="ppaction://macro?name=Q3unchecked"/>
          </p:cNvPr>
          <p:cNvSpPr/>
          <p:nvPr userDrawn="1"/>
        </p:nvSpPr>
        <p:spPr>
          <a:xfrm>
            <a:off x="7429500" y="3228703"/>
            <a:ext cx="571500" cy="228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no</a:t>
            </a:r>
            <a:endParaRPr lang="en-US" dirty="0"/>
          </a:p>
        </p:txBody>
      </p:sp>
      <p:sp>
        <p:nvSpPr>
          <p:cNvPr id="5" name="Rounded Rectangle 4">
            <a:hlinkClick r:id="" action="ppaction://macro?name=Submit"/>
          </p:cNvPr>
          <p:cNvSpPr/>
          <p:nvPr userDrawn="1"/>
        </p:nvSpPr>
        <p:spPr>
          <a:xfrm>
            <a:off x="6705600" y="5943600"/>
            <a:ext cx="1295400" cy="304800"/>
          </a:xfrm>
          <a:prstGeom prst="roundRect">
            <a:avLst/>
          </a:prstGeom>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Submit</a:t>
            </a:r>
            <a:endParaRPr lang="en-US" dirty="0"/>
          </a:p>
        </p:txBody>
      </p:sp>
      <p:sp>
        <p:nvSpPr>
          <p:cNvPr id="33" name="Content Placeholder 7"/>
          <p:cNvSpPr>
            <a:spLocks noGrp="1" noChangeAspect="1"/>
          </p:cNvSpPr>
          <p:nvPr>
            <p:ph sz="quarter" idx="18" hasCustomPrompt="1"/>
          </p:nvPr>
        </p:nvSpPr>
        <p:spPr>
          <a:xfrm>
            <a:off x="977138" y="4495800"/>
            <a:ext cx="2057400" cy="1371600"/>
          </a:xfrm>
          <a:prstGeom prst="rect">
            <a:avLst/>
          </a:prstGeom>
        </p:spPr>
        <p:txBody>
          <a:bodyPr>
            <a:noAutofit/>
          </a:bodyPr>
          <a:lstStyle>
            <a:lvl1pPr marL="0" indent="0">
              <a:buNone/>
              <a:defRPr sz="1400" baseline="0"/>
            </a:lvl1pPr>
            <a:lvl2pPr>
              <a:defRPr sz="1400"/>
            </a:lvl2pPr>
            <a:lvl3pPr>
              <a:defRPr sz="1400"/>
            </a:lvl3pPr>
            <a:lvl4pPr>
              <a:defRPr sz="1400"/>
            </a:lvl4pPr>
            <a:lvl5pPr>
              <a:defRPr sz="1400"/>
            </a:lvl5pPr>
          </a:lstStyle>
          <a:p>
            <a:pPr lvl="0"/>
            <a:r>
              <a:rPr lang="en-US" dirty="0" smtClean="0"/>
              <a:t>Click to add feedback 1</a:t>
            </a:r>
            <a:endParaRPr lang="en-US" dirty="0"/>
          </a:p>
        </p:txBody>
      </p:sp>
      <p:sp>
        <p:nvSpPr>
          <p:cNvPr id="34" name="Content Placeholder 7"/>
          <p:cNvSpPr>
            <a:spLocks noGrp="1" noChangeAspect="1"/>
          </p:cNvSpPr>
          <p:nvPr>
            <p:ph sz="quarter" idx="19" hasCustomPrompt="1"/>
          </p:nvPr>
        </p:nvSpPr>
        <p:spPr>
          <a:xfrm>
            <a:off x="3581400" y="4495800"/>
            <a:ext cx="2057400" cy="1371600"/>
          </a:xfrm>
          <a:prstGeom prst="rect">
            <a:avLst/>
          </a:prstGeom>
        </p:spPr>
        <p:txBody>
          <a:bodyPr>
            <a:noAutofit/>
          </a:bodyPr>
          <a:lstStyle>
            <a:lvl1pPr marL="0" indent="0">
              <a:buNone/>
              <a:defRPr sz="1400" baseline="0"/>
            </a:lvl1pPr>
            <a:lvl2pPr>
              <a:defRPr sz="1400"/>
            </a:lvl2pPr>
            <a:lvl3pPr>
              <a:defRPr sz="1400"/>
            </a:lvl3pPr>
            <a:lvl4pPr>
              <a:defRPr sz="1400"/>
            </a:lvl4pPr>
            <a:lvl5pPr>
              <a:defRPr sz="1400"/>
            </a:lvl5pPr>
          </a:lstStyle>
          <a:p>
            <a:pPr lvl="0"/>
            <a:r>
              <a:rPr lang="en-US" dirty="0" smtClean="0"/>
              <a:t>Click to add feedback 2</a:t>
            </a:r>
            <a:endParaRPr lang="en-US" dirty="0"/>
          </a:p>
        </p:txBody>
      </p:sp>
      <p:sp>
        <p:nvSpPr>
          <p:cNvPr id="35" name="Content Placeholder 7"/>
          <p:cNvSpPr>
            <a:spLocks noGrp="1" noChangeAspect="1"/>
          </p:cNvSpPr>
          <p:nvPr>
            <p:ph sz="quarter" idx="20" hasCustomPrompt="1"/>
          </p:nvPr>
        </p:nvSpPr>
        <p:spPr>
          <a:xfrm>
            <a:off x="5943600" y="4495800"/>
            <a:ext cx="2057400" cy="1371600"/>
          </a:xfrm>
          <a:prstGeom prst="rect">
            <a:avLst/>
          </a:prstGeom>
        </p:spPr>
        <p:txBody>
          <a:bodyPr>
            <a:noAutofit/>
          </a:bodyPr>
          <a:lstStyle>
            <a:lvl1pPr marL="0" indent="0">
              <a:buNone/>
              <a:defRPr sz="1400" baseline="0"/>
            </a:lvl1pPr>
            <a:lvl2pPr>
              <a:defRPr sz="1400"/>
            </a:lvl2pPr>
            <a:lvl3pPr>
              <a:defRPr sz="1400"/>
            </a:lvl3pPr>
            <a:lvl4pPr>
              <a:defRPr sz="1400"/>
            </a:lvl4pPr>
            <a:lvl5pPr>
              <a:defRPr sz="1400"/>
            </a:lvl5pPr>
          </a:lstStyle>
          <a:p>
            <a:pPr lvl="0"/>
            <a:r>
              <a:rPr lang="en-US" dirty="0" smtClean="0"/>
              <a:t>Click to add feedback 3 </a:t>
            </a:r>
            <a:endParaRPr lang="en-US" dirty="0"/>
          </a:p>
        </p:txBody>
      </p:sp>
      <p:sp>
        <p:nvSpPr>
          <p:cNvPr id="37" name="Text Placeholder 36"/>
          <p:cNvSpPr>
            <a:spLocks noGrp="1"/>
          </p:cNvSpPr>
          <p:nvPr>
            <p:ph type="body" sz="quarter" idx="21" hasCustomPrompt="1"/>
          </p:nvPr>
        </p:nvSpPr>
        <p:spPr>
          <a:xfrm>
            <a:off x="990600" y="3657600"/>
            <a:ext cx="2057400" cy="609600"/>
          </a:xfrm>
          <a:prstGeom prst="rect">
            <a:avLst/>
          </a:prstGeom>
        </p:spPr>
        <p:txBody>
          <a:bodyPr/>
          <a:lstStyle>
            <a:lvl1pPr marL="0" indent="0">
              <a:buNone/>
              <a:defRPr sz="1400" baseline="0"/>
            </a:lvl1pPr>
            <a:lvl2pPr marL="457200" indent="0">
              <a:buNone/>
              <a:defRPr sz="1400"/>
            </a:lvl2pPr>
            <a:lvl3pPr marL="914400" indent="0">
              <a:buNone/>
              <a:defRPr sz="1400"/>
            </a:lvl3pPr>
            <a:lvl4pPr marL="1371600" indent="0">
              <a:buNone/>
              <a:defRPr sz="1400"/>
            </a:lvl4pPr>
            <a:lvl5pPr marL="1828800" indent="0">
              <a:buNone/>
              <a:defRPr sz="1400"/>
            </a:lvl5pPr>
          </a:lstStyle>
          <a:p>
            <a:pPr lvl="0"/>
            <a:r>
              <a:rPr lang="en-US" dirty="0" smtClean="0"/>
              <a:t>Click to add feedback 1</a:t>
            </a:r>
            <a:endParaRPr lang="en-US" dirty="0"/>
          </a:p>
        </p:txBody>
      </p:sp>
      <p:sp>
        <p:nvSpPr>
          <p:cNvPr id="38" name="Text Placeholder 36"/>
          <p:cNvSpPr>
            <a:spLocks noGrp="1"/>
          </p:cNvSpPr>
          <p:nvPr>
            <p:ph type="body" sz="quarter" idx="22" hasCustomPrompt="1"/>
          </p:nvPr>
        </p:nvSpPr>
        <p:spPr>
          <a:xfrm>
            <a:off x="3581400" y="3657600"/>
            <a:ext cx="2057400" cy="609600"/>
          </a:xfrm>
          <a:prstGeom prst="rect">
            <a:avLst/>
          </a:prstGeom>
        </p:spPr>
        <p:txBody>
          <a:bodyPr/>
          <a:lstStyle>
            <a:lvl1pPr marL="0" indent="0">
              <a:buNone/>
              <a:defRPr sz="1400" baseline="0"/>
            </a:lvl1pPr>
            <a:lvl2pPr marL="457200" indent="0">
              <a:buNone/>
              <a:defRPr sz="1400"/>
            </a:lvl2pPr>
            <a:lvl3pPr marL="914400" indent="0">
              <a:buNone/>
              <a:defRPr sz="1400"/>
            </a:lvl3pPr>
            <a:lvl4pPr marL="1371600" indent="0">
              <a:buNone/>
              <a:defRPr sz="1400"/>
            </a:lvl4pPr>
            <a:lvl5pPr marL="1828800" indent="0">
              <a:buNone/>
              <a:defRPr sz="1400"/>
            </a:lvl5pPr>
          </a:lstStyle>
          <a:p>
            <a:pPr lvl="0"/>
            <a:r>
              <a:rPr lang="en-US" dirty="0" smtClean="0"/>
              <a:t>Click to add feedback 1</a:t>
            </a:r>
            <a:endParaRPr lang="en-US" dirty="0"/>
          </a:p>
        </p:txBody>
      </p:sp>
      <p:sp>
        <p:nvSpPr>
          <p:cNvPr id="39" name="Text Placeholder 36"/>
          <p:cNvSpPr>
            <a:spLocks noGrp="1"/>
          </p:cNvSpPr>
          <p:nvPr>
            <p:ph type="body" sz="quarter" idx="23" hasCustomPrompt="1"/>
          </p:nvPr>
        </p:nvSpPr>
        <p:spPr>
          <a:xfrm>
            <a:off x="5943600" y="3657600"/>
            <a:ext cx="2057400" cy="609600"/>
          </a:xfrm>
          <a:prstGeom prst="rect">
            <a:avLst/>
          </a:prstGeom>
        </p:spPr>
        <p:txBody>
          <a:bodyPr/>
          <a:lstStyle>
            <a:lvl1pPr marL="0" indent="0">
              <a:buNone/>
              <a:defRPr sz="1400" baseline="0"/>
            </a:lvl1pPr>
            <a:lvl2pPr marL="457200" indent="0">
              <a:buNone/>
              <a:defRPr sz="1400"/>
            </a:lvl2pPr>
            <a:lvl3pPr marL="914400" indent="0">
              <a:buNone/>
              <a:defRPr sz="1400"/>
            </a:lvl3pPr>
            <a:lvl4pPr marL="1371600" indent="0">
              <a:buNone/>
              <a:defRPr sz="1400"/>
            </a:lvl4pPr>
            <a:lvl5pPr marL="1828800" indent="0">
              <a:buNone/>
              <a:defRPr sz="1400"/>
            </a:lvl5pPr>
          </a:lstStyle>
          <a:p>
            <a:pPr lvl="0"/>
            <a:r>
              <a:rPr lang="en-US" dirty="0" smtClean="0"/>
              <a:t>Click to add feedback 1</a:t>
            </a:r>
            <a:endParaRPr lang="en-US" dirty="0"/>
          </a:p>
        </p:txBody>
      </p:sp>
      <p:sp>
        <p:nvSpPr>
          <p:cNvPr id="40" name="Right Arrow 39">
            <a:hlinkClick r:id="" action="ppaction://hlinkshowjump?jump=nextslide"/>
          </p:cNvPr>
          <p:cNvSpPr/>
          <p:nvPr userDrawn="1"/>
        </p:nvSpPr>
        <p:spPr>
          <a:xfrm>
            <a:off x="8229600" y="5905500"/>
            <a:ext cx="457200" cy="3810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 xmlns:p14="http://schemas.microsoft.com/office/powerpoint/2010/main" xmlns:mv="urn:schemas-microsoft-com:mac:vml" xmlns:mc="http://schemas.openxmlformats.org/markup-compatibility/2006" val="2088782028"/>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14"/>
                    </p:tgtEl>
                  </p:cond>
                </p:stCondLst>
                <p:endSync evt="end" delay="0">
                  <p:rtn val="all"/>
                </p:endSync>
                <p:childTnLst>
                  <p:par>
                    <p:cTn id="3" fill="hold">
                      <p:stCondLst>
                        <p:cond delay="0"/>
                      </p:stCondLst>
                      <p:childTnLst>
                        <p:par>
                          <p:cTn id="4" fill="hold">
                            <p:stCondLst>
                              <p:cond delay="0"/>
                            </p:stCondLst>
                            <p:childTnLst>
                              <p:par>
                                <p:cTn id="5" presetID="1" presetClass="emph" presetSubtype="2" fill="hold" grpId="0" nodeType="clickEffect">
                                  <p:stCondLst>
                                    <p:cond delay="0"/>
                                  </p:stCondLst>
                                  <p:childTnLst>
                                    <p:animClr clrSpc="rgb" dir="cw">
                                      <p:cBhvr>
                                        <p:cTn id="6" dur="2000" fill="hold"/>
                                        <p:tgtEl>
                                          <p:spTgt spid="14"/>
                                        </p:tgtEl>
                                        <p:attrNameLst>
                                          <p:attrName>fillcolor</p:attrName>
                                        </p:attrNameLst>
                                      </p:cBhvr>
                                      <p:to>
                                        <a:schemeClr val="accent2"/>
                                      </p:to>
                                    </p:animClr>
                                    <p:set>
                                      <p:cBhvr>
                                        <p:cTn id="7" dur="2000" fill="hold"/>
                                        <p:tgtEl>
                                          <p:spTgt spid="14"/>
                                        </p:tgtEl>
                                        <p:attrNameLst>
                                          <p:attrName>fill.type</p:attrName>
                                        </p:attrNameLst>
                                      </p:cBhvr>
                                      <p:to>
                                        <p:strVal val="solid"/>
                                      </p:to>
                                    </p:set>
                                    <p:set>
                                      <p:cBhvr>
                                        <p:cTn id="8" dur="2000" fill="hold"/>
                                        <p:tgtEl>
                                          <p:spTgt spid="14"/>
                                        </p:tgtEl>
                                        <p:attrNameLst>
                                          <p:attrName>fill.on</p:attrName>
                                        </p:attrNameLst>
                                      </p:cBhvr>
                                      <p:to>
                                        <p:strVal val="true"/>
                                      </p:to>
                                    </p:set>
                                  </p:childTnLst>
                                </p:cTn>
                              </p:par>
                              <p:par>
                                <p:cTn id="9" presetID="1" presetClass="emph" presetSubtype="2" fill="hold" grpId="0" nodeType="withEffect">
                                  <p:stCondLst>
                                    <p:cond delay="0"/>
                                  </p:stCondLst>
                                  <p:childTnLst>
                                    <p:animClr clrSpc="rgb" dir="cw">
                                      <p:cBhvr>
                                        <p:cTn id="10" dur="2000" fill="hold"/>
                                        <p:tgtEl>
                                          <p:spTgt spid="21"/>
                                        </p:tgtEl>
                                        <p:attrNameLst>
                                          <p:attrName>fillcolor</p:attrName>
                                        </p:attrNameLst>
                                      </p:cBhvr>
                                      <p:to>
                                        <a:srgbClr val="4F81BD"/>
                                      </p:to>
                                    </p:animClr>
                                    <p:set>
                                      <p:cBhvr>
                                        <p:cTn id="11" dur="2000" fill="hold"/>
                                        <p:tgtEl>
                                          <p:spTgt spid="21"/>
                                        </p:tgtEl>
                                        <p:attrNameLst>
                                          <p:attrName>fill.type</p:attrName>
                                        </p:attrNameLst>
                                      </p:cBhvr>
                                      <p:to>
                                        <p:strVal val="solid"/>
                                      </p:to>
                                    </p:set>
                                    <p:set>
                                      <p:cBhvr>
                                        <p:cTn id="12" dur="2000" fill="hold"/>
                                        <p:tgtEl>
                                          <p:spTgt spid="21"/>
                                        </p:tgtEl>
                                        <p:attrNameLst>
                                          <p:attrName>fill.on</p:attrName>
                                        </p:attrNameLst>
                                      </p:cBhvr>
                                      <p:to>
                                        <p:strVal val="true"/>
                                      </p:to>
                                    </p:set>
                                  </p:childTnLst>
                                </p:cTn>
                              </p:par>
                            </p:childTnLst>
                          </p:cTn>
                        </p:par>
                      </p:childTnLst>
                    </p:cTn>
                  </p:par>
                </p:childTnLst>
              </p:cTn>
              <p:nextCondLst>
                <p:cond evt="onClick" delay="0">
                  <p:tgtEl>
                    <p:spTgt spid="14"/>
                  </p:tgtEl>
                </p:cond>
              </p:nextCondLst>
            </p:seq>
            <p:seq concurrent="1" nextAc="seek">
              <p:cTn id="13" restart="whenNotActive" fill="hold" evtFilter="cancelBubble" nodeType="interactiveSeq">
                <p:stCondLst>
                  <p:cond evt="onClick" delay="0">
                    <p:tgtEl>
                      <p:spTgt spid="21"/>
                    </p:tgtEl>
                  </p:cond>
                </p:stCondLst>
                <p:endSync evt="end" delay="0">
                  <p:rtn val="all"/>
                </p:endSync>
                <p:childTnLst>
                  <p:par>
                    <p:cTn id="14" fill="hold">
                      <p:stCondLst>
                        <p:cond delay="0"/>
                      </p:stCondLst>
                      <p:childTnLst>
                        <p:par>
                          <p:cTn id="15" fill="hold">
                            <p:stCondLst>
                              <p:cond delay="0"/>
                            </p:stCondLst>
                            <p:childTnLst>
                              <p:par>
                                <p:cTn id="16" presetID="1" presetClass="emph" presetSubtype="2" fill="hold" grpId="1" nodeType="clickEffect">
                                  <p:stCondLst>
                                    <p:cond delay="0"/>
                                  </p:stCondLst>
                                  <p:childTnLst>
                                    <p:animClr clrSpc="rgb" dir="cw">
                                      <p:cBhvr>
                                        <p:cTn id="17" dur="2000" fill="hold"/>
                                        <p:tgtEl>
                                          <p:spTgt spid="21"/>
                                        </p:tgtEl>
                                        <p:attrNameLst>
                                          <p:attrName>fillcolor</p:attrName>
                                        </p:attrNameLst>
                                      </p:cBhvr>
                                      <p:to>
                                        <a:schemeClr val="accent2"/>
                                      </p:to>
                                    </p:animClr>
                                    <p:set>
                                      <p:cBhvr>
                                        <p:cTn id="18" dur="2000" fill="hold"/>
                                        <p:tgtEl>
                                          <p:spTgt spid="21"/>
                                        </p:tgtEl>
                                        <p:attrNameLst>
                                          <p:attrName>fill.type</p:attrName>
                                        </p:attrNameLst>
                                      </p:cBhvr>
                                      <p:to>
                                        <p:strVal val="solid"/>
                                      </p:to>
                                    </p:set>
                                    <p:set>
                                      <p:cBhvr>
                                        <p:cTn id="19" dur="2000" fill="hold"/>
                                        <p:tgtEl>
                                          <p:spTgt spid="21"/>
                                        </p:tgtEl>
                                        <p:attrNameLst>
                                          <p:attrName>fill.on</p:attrName>
                                        </p:attrNameLst>
                                      </p:cBhvr>
                                      <p:to>
                                        <p:strVal val="true"/>
                                      </p:to>
                                    </p:set>
                                  </p:childTnLst>
                                </p:cTn>
                              </p:par>
                              <p:par>
                                <p:cTn id="20" presetID="1" presetClass="emph" presetSubtype="2" fill="hold" grpId="1" nodeType="withEffect">
                                  <p:stCondLst>
                                    <p:cond delay="0"/>
                                  </p:stCondLst>
                                  <p:childTnLst>
                                    <p:animClr clrSpc="rgb" dir="cw">
                                      <p:cBhvr>
                                        <p:cTn id="21" dur="2000" fill="hold"/>
                                        <p:tgtEl>
                                          <p:spTgt spid="14"/>
                                        </p:tgtEl>
                                        <p:attrNameLst>
                                          <p:attrName>fillcolor</p:attrName>
                                        </p:attrNameLst>
                                      </p:cBhvr>
                                      <p:to>
                                        <a:srgbClr val="4F81BD"/>
                                      </p:to>
                                    </p:animClr>
                                    <p:set>
                                      <p:cBhvr>
                                        <p:cTn id="22" dur="2000" fill="hold"/>
                                        <p:tgtEl>
                                          <p:spTgt spid="14"/>
                                        </p:tgtEl>
                                        <p:attrNameLst>
                                          <p:attrName>fill.type</p:attrName>
                                        </p:attrNameLst>
                                      </p:cBhvr>
                                      <p:to>
                                        <p:strVal val="solid"/>
                                      </p:to>
                                    </p:set>
                                    <p:set>
                                      <p:cBhvr>
                                        <p:cTn id="23" dur="2000" fill="hold"/>
                                        <p:tgtEl>
                                          <p:spTgt spid="14"/>
                                        </p:tgtEl>
                                        <p:attrNameLst>
                                          <p:attrName>fill.on</p:attrName>
                                        </p:attrNameLst>
                                      </p:cBhvr>
                                      <p:to>
                                        <p:strVal val="true"/>
                                      </p:to>
                                    </p:set>
                                  </p:childTnLst>
                                </p:cTn>
                              </p:par>
                            </p:childTnLst>
                          </p:cTn>
                        </p:par>
                      </p:childTnLst>
                    </p:cTn>
                  </p:par>
                </p:childTnLst>
              </p:cTn>
              <p:nextCondLst>
                <p:cond evt="onClick" delay="0">
                  <p:tgtEl>
                    <p:spTgt spid="21"/>
                  </p:tgtEl>
                </p:cond>
              </p:nextCondLst>
            </p:seq>
            <p:seq concurrent="1" nextAc="seek">
              <p:cTn id="24" restart="whenNotActive" fill="hold" evtFilter="cancelBubble" nodeType="interactiveSeq">
                <p:stCondLst>
                  <p:cond evt="onClick" delay="0">
                    <p:tgtEl>
                      <p:spTgt spid="15"/>
                    </p:tgtEl>
                  </p:cond>
                </p:stCondLst>
                <p:endSync evt="end" delay="0">
                  <p:rtn val="all"/>
                </p:endSync>
                <p:childTnLst>
                  <p:par>
                    <p:cTn id="25" fill="hold">
                      <p:stCondLst>
                        <p:cond delay="0"/>
                      </p:stCondLst>
                      <p:childTnLst>
                        <p:par>
                          <p:cTn id="26" fill="hold">
                            <p:stCondLst>
                              <p:cond delay="0"/>
                            </p:stCondLst>
                            <p:childTnLst>
                              <p:par>
                                <p:cTn id="27" presetID="1" presetClass="emph" presetSubtype="2" fill="hold" grpId="0" nodeType="clickEffect">
                                  <p:stCondLst>
                                    <p:cond delay="0"/>
                                  </p:stCondLst>
                                  <p:childTnLst>
                                    <p:animClr clrSpc="rgb" dir="cw">
                                      <p:cBhvr>
                                        <p:cTn id="28" dur="2000" fill="hold"/>
                                        <p:tgtEl>
                                          <p:spTgt spid="15"/>
                                        </p:tgtEl>
                                        <p:attrNameLst>
                                          <p:attrName>fillcolor</p:attrName>
                                        </p:attrNameLst>
                                      </p:cBhvr>
                                      <p:to>
                                        <a:schemeClr val="accent2"/>
                                      </p:to>
                                    </p:animClr>
                                    <p:set>
                                      <p:cBhvr>
                                        <p:cTn id="29" dur="2000" fill="hold"/>
                                        <p:tgtEl>
                                          <p:spTgt spid="15"/>
                                        </p:tgtEl>
                                        <p:attrNameLst>
                                          <p:attrName>fill.type</p:attrName>
                                        </p:attrNameLst>
                                      </p:cBhvr>
                                      <p:to>
                                        <p:strVal val="solid"/>
                                      </p:to>
                                    </p:set>
                                    <p:set>
                                      <p:cBhvr>
                                        <p:cTn id="30" dur="2000" fill="hold"/>
                                        <p:tgtEl>
                                          <p:spTgt spid="15"/>
                                        </p:tgtEl>
                                        <p:attrNameLst>
                                          <p:attrName>fill.on</p:attrName>
                                        </p:attrNameLst>
                                      </p:cBhvr>
                                      <p:to>
                                        <p:strVal val="true"/>
                                      </p:to>
                                    </p:set>
                                  </p:childTnLst>
                                </p:cTn>
                              </p:par>
                              <p:par>
                                <p:cTn id="31" presetID="1" presetClass="emph" presetSubtype="2" fill="hold" grpId="0" nodeType="withEffect">
                                  <p:stCondLst>
                                    <p:cond delay="0"/>
                                  </p:stCondLst>
                                  <p:childTnLst>
                                    <p:animClr clrSpc="rgb" dir="cw">
                                      <p:cBhvr>
                                        <p:cTn id="32" dur="2000" fill="hold"/>
                                        <p:tgtEl>
                                          <p:spTgt spid="26"/>
                                        </p:tgtEl>
                                        <p:attrNameLst>
                                          <p:attrName>fillcolor</p:attrName>
                                        </p:attrNameLst>
                                      </p:cBhvr>
                                      <p:to>
                                        <a:srgbClr val="4F81BD"/>
                                      </p:to>
                                    </p:animClr>
                                    <p:set>
                                      <p:cBhvr>
                                        <p:cTn id="33" dur="2000" fill="hold"/>
                                        <p:tgtEl>
                                          <p:spTgt spid="26"/>
                                        </p:tgtEl>
                                        <p:attrNameLst>
                                          <p:attrName>fill.type</p:attrName>
                                        </p:attrNameLst>
                                      </p:cBhvr>
                                      <p:to>
                                        <p:strVal val="solid"/>
                                      </p:to>
                                    </p:set>
                                    <p:set>
                                      <p:cBhvr>
                                        <p:cTn id="34" dur="2000" fill="hold"/>
                                        <p:tgtEl>
                                          <p:spTgt spid="26"/>
                                        </p:tgtEl>
                                        <p:attrNameLst>
                                          <p:attrName>fill.on</p:attrName>
                                        </p:attrNameLst>
                                      </p:cBhvr>
                                      <p:to>
                                        <p:strVal val="true"/>
                                      </p:to>
                                    </p:set>
                                  </p:childTnLst>
                                </p:cTn>
                              </p:par>
                            </p:childTnLst>
                          </p:cTn>
                        </p:par>
                      </p:childTnLst>
                    </p:cTn>
                  </p:par>
                </p:childTnLst>
              </p:cTn>
              <p:nextCondLst>
                <p:cond evt="onClick" delay="0">
                  <p:tgtEl>
                    <p:spTgt spid="15"/>
                  </p:tgtEl>
                </p:cond>
              </p:nextCondLst>
            </p:seq>
            <p:seq concurrent="1" nextAc="seek">
              <p:cTn id="35" restart="whenNotActive" fill="hold" evtFilter="cancelBubble" nodeType="interactiveSeq">
                <p:stCondLst>
                  <p:cond evt="onClick" delay="0">
                    <p:tgtEl>
                      <p:spTgt spid="26"/>
                    </p:tgtEl>
                  </p:cond>
                </p:stCondLst>
                <p:endSync evt="end" delay="0">
                  <p:rtn val="all"/>
                </p:endSync>
                <p:childTnLst>
                  <p:par>
                    <p:cTn id="36" fill="hold">
                      <p:stCondLst>
                        <p:cond delay="0"/>
                      </p:stCondLst>
                      <p:childTnLst>
                        <p:par>
                          <p:cTn id="37" fill="hold">
                            <p:stCondLst>
                              <p:cond delay="0"/>
                            </p:stCondLst>
                            <p:childTnLst>
                              <p:par>
                                <p:cTn id="38" presetID="1" presetClass="emph" presetSubtype="2" fill="hold" grpId="1" nodeType="clickEffect">
                                  <p:stCondLst>
                                    <p:cond delay="0"/>
                                  </p:stCondLst>
                                  <p:childTnLst>
                                    <p:animClr clrSpc="rgb" dir="cw">
                                      <p:cBhvr>
                                        <p:cTn id="39" dur="2000" fill="hold"/>
                                        <p:tgtEl>
                                          <p:spTgt spid="26"/>
                                        </p:tgtEl>
                                        <p:attrNameLst>
                                          <p:attrName>fillcolor</p:attrName>
                                        </p:attrNameLst>
                                      </p:cBhvr>
                                      <p:to>
                                        <a:schemeClr val="accent2"/>
                                      </p:to>
                                    </p:animClr>
                                    <p:set>
                                      <p:cBhvr>
                                        <p:cTn id="40" dur="2000" fill="hold"/>
                                        <p:tgtEl>
                                          <p:spTgt spid="26"/>
                                        </p:tgtEl>
                                        <p:attrNameLst>
                                          <p:attrName>fill.type</p:attrName>
                                        </p:attrNameLst>
                                      </p:cBhvr>
                                      <p:to>
                                        <p:strVal val="solid"/>
                                      </p:to>
                                    </p:set>
                                    <p:set>
                                      <p:cBhvr>
                                        <p:cTn id="41" dur="2000" fill="hold"/>
                                        <p:tgtEl>
                                          <p:spTgt spid="26"/>
                                        </p:tgtEl>
                                        <p:attrNameLst>
                                          <p:attrName>fill.on</p:attrName>
                                        </p:attrNameLst>
                                      </p:cBhvr>
                                      <p:to>
                                        <p:strVal val="true"/>
                                      </p:to>
                                    </p:set>
                                  </p:childTnLst>
                                </p:cTn>
                              </p:par>
                              <p:par>
                                <p:cTn id="42" presetID="1" presetClass="emph" presetSubtype="2" fill="hold" grpId="1" nodeType="withEffect">
                                  <p:stCondLst>
                                    <p:cond delay="0"/>
                                  </p:stCondLst>
                                  <p:childTnLst>
                                    <p:animClr clrSpc="rgb" dir="cw">
                                      <p:cBhvr>
                                        <p:cTn id="43" dur="2000" fill="hold"/>
                                        <p:tgtEl>
                                          <p:spTgt spid="15"/>
                                        </p:tgtEl>
                                        <p:attrNameLst>
                                          <p:attrName>fillcolor</p:attrName>
                                        </p:attrNameLst>
                                      </p:cBhvr>
                                      <p:to>
                                        <a:srgbClr val="4F81BD"/>
                                      </p:to>
                                    </p:animClr>
                                    <p:set>
                                      <p:cBhvr>
                                        <p:cTn id="44" dur="2000" fill="hold"/>
                                        <p:tgtEl>
                                          <p:spTgt spid="15"/>
                                        </p:tgtEl>
                                        <p:attrNameLst>
                                          <p:attrName>fill.type</p:attrName>
                                        </p:attrNameLst>
                                      </p:cBhvr>
                                      <p:to>
                                        <p:strVal val="solid"/>
                                      </p:to>
                                    </p:set>
                                    <p:set>
                                      <p:cBhvr>
                                        <p:cTn id="45" dur="2000" fill="hold"/>
                                        <p:tgtEl>
                                          <p:spTgt spid="15"/>
                                        </p:tgtEl>
                                        <p:attrNameLst>
                                          <p:attrName>fill.on</p:attrName>
                                        </p:attrNameLst>
                                      </p:cBhvr>
                                      <p:to>
                                        <p:strVal val="true"/>
                                      </p:to>
                                    </p:set>
                                  </p:childTnLst>
                                </p:cTn>
                              </p:par>
                            </p:childTnLst>
                          </p:cTn>
                        </p:par>
                      </p:childTnLst>
                    </p:cTn>
                  </p:par>
                </p:childTnLst>
              </p:cTn>
              <p:nextCondLst>
                <p:cond evt="onClick" delay="0">
                  <p:tgtEl>
                    <p:spTgt spid="26"/>
                  </p:tgtEl>
                </p:cond>
              </p:nextCondLst>
            </p:seq>
            <p:seq concurrent="1" nextAc="seek">
              <p:cTn id="46" restart="whenNotActive" fill="hold" evtFilter="cancelBubble" nodeType="interactiveSeq">
                <p:stCondLst>
                  <p:cond evt="onClick" delay="0">
                    <p:tgtEl>
                      <p:spTgt spid="22"/>
                    </p:tgtEl>
                  </p:cond>
                </p:stCondLst>
                <p:endSync evt="end" delay="0">
                  <p:rtn val="all"/>
                </p:endSync>
                <p:childTnLst>
                  <p:par>
                    <p:cTn id="47" fill="hold">
                      <p:stCondLst>
                        <p:cond delay="0"/>
                      </p:stCondLst>
                      <p:childTnLst>
                        <p:par>
                          <p:cTn id="48" fill="hold">
                            <p:stCondLst>
                              <p:cond delay="0"/>
                            </p:stCondLst>
                            <p:childTnLst>
                              <p:par>
                                <p:cTn id="49" presetID="1" presetClass="emph" presetSubtype="2" fill="hold" grpId="0" nodeType="clickEffect">
                                  <p:stCondLst>
                                    <p:cond delay="0"/>
                                  </p:stCondLst>
                                  <p:childTnLst>
                                    <p:animClr clrSpc="rgb" dir="cw">
                                      <p:cBhvr>
                                        <p:cTn id="50" dur="2000" fill="hold"/>
                                        <p:tgtEl>
                                          <p:spTgt spid="20"/>
                                        </p:tgtEl>
                                        <p:attrNameLst>
                                          <p:attrName>fillcolor</p:attrName>
                                        </p:attrNameLst>
                                      </p:cBhvr>
                                      <p:to>
                                        <a:srgbClr val="4F81BD"/>
                                      </p:to>
                                    </p:animClr>
                                    <p:set>
                                      <p:cBhvr>
                                        <p:cTn id="51" dur="2000" fill="hold"/>
                                        <p:tgtEl>
                                          <p:spTgt spid="20"/>
                                        </p:tgtEl>
                                        <p:attrNameLst>
                                          <p:attrName>fill.type</p:attrName>
                                        </p:attrNameLst>
                                      </p:cBhvr>
                                      <p:to>
                                        <p:strVal val="solid"/>
                                      </p:to>
                                    </p:set>
                                    <p:set>
                                      <p:cBhvr>
                                        <p:cTn id="52" dur="2000" fill="hold"/>
                                        <p:tgtEl>
                                          <p:spTgt spid="20"/>
                                        </p:tgtEl>
                                        <p:attrNameLst>
                                          <p:attrName>fill.on</p:attrName>
                                        </p:attrNameLst>
                                      </p:cBhvr>
                                      <p:to>
                                        <p:strVal val="true"/>
                                      </p:to>
                                    </p:set>
                                  </p:childTnLst>
                                </p:cTn>
                              </p:par>
                              <p:par>
                                <p:cTn id="53" presetID="1" presetClass="emph" presetSubtype="2" fill="hold" nodeType="withEffect">
                                  <p:stCondLst>
                                    <p:cond delay="0"/>
                                  </p:stCondLst>
                                  <p:childTnLst>
                                    <p:animClr clrSpc="rgb" dir="cw">
                                      <p:cBhvr>
                                        <p:cTn id="54" dur="2000" fill="hold"/>
                                        <p:tgtEl>
                                          <p:spTgt spid="22"/>
                                        </p:tgtEl>
                                        <p:attrNameLst>
                                          <p:attrName>fillcolor</p:attrName>
                                        </p:attrNameLst>
                                      </p:cBhvr>
                                      <p:to>
                                        <a:srgbClr val="C00000"/>
                                      </p:to>
                                    </p:animClr>
                                    <p:set>
                                      <p:cBhvr>
                                        <p:cTn id="55" dur="2000" fill="hold"/>
                                        <p:tgtEl>
                                          <p:spTgt spid="22"/>
                                        </p:tgtEl>
                                        <p:attrNameLst>
                                          <p:attrName>fill.type</p:attrName>
                                        </p:attrNameLst>
                                      </p:cBhvr>
                                      <p:to>
                                        <p:strVal val="solid"/>
                                      </p:to>
                                    </p:set>
                                    <p:set>
                                      <p:cBhvr>
                                        <p:cTn id="56" dur="2000" fill="hold"/>
                                        <p:tgtEl>
                                          <p:spTgt spid="22"/>
                                        </p:tgtEl>
                                        <p:attrNameLst>
                                          <p:attrName>fill.on</p:attrName>
                                        </p:attrNameLst>
                                      </p:cBhvr>
                                      <p:to>
                                        <p:strVal val="true"/>
                                      </p:to>
                                    </p:set>
                                  </p:childTnLst>
                                </p:cTn>
                              </p:par>
                            </p:childTnLst>
                          </p:cTn>
                        </p:par>
                      </p:childTnLst>
                    </p:cTn>
                  </p:par>
                </p:childTnLst>
              </p:cTn>
              <p:nextCondLst>
                <p:cond evt="onClick" delay="0">
                  <p:tgtEl>
                    <p:spTgt spid="22"/>
                  </p:tgtEl>
                </p:cond>
              </p:nextCondLst>
            </p:seq>
            <p:seq concurrent="1" nextAc="seek">
              <p:cTn id="57" restart="whenNotActive" fill="hold" evtFilter="cancelBubble" nodeType="interactiveSeq">
                <p:stCondLst>
                  <p:cond evt="onClick" delay="0">
                    <p:tgtEl>
                      <p:spTgt spid="20"/>
                    </p:tgtEl>
                  </p:cond>
                </p:stCondLst>
                <p:endSync evt="end" delay="0">
                  <p:rtn val="all"/>
                </p:endSync>
                <p:childTnLst>
                  <p:par>
                    <p:cTn id="58" fill="hold">
                      <p:stCondLst>
                        <p:cond delay="0"/>
                      </p:stCondLst>
                      <p:childTnLst>
                        <p:par>
                          <p:cTn id="59" fill="hold">
                            <p:stCondLst>
                              <p:cond delay="0"/>
                            </p:stCondLst>
                            <p:childTnLst>
                              <p:par>
                                <p:cTn id="60" presetID="1" presetClass="emph" presetSubtype="2" fill="hold" nodeType="clickEffect">
                                  <p:stCondLst>
                                    <p:cond delay="0"/>
                                  </p:stCondLst>
                                  <p:childTnLst>
                                    <p:animClr clrSpc="rgb" dir="cw">
                                      <p:cBhvr>
                                        <p:cTn id="61" dur="2000" fill="hold"/>
                                        <p:tgtEl>
                                          <p:spTgt spid="20"/>
                                        </p:tgtEl>
                                        <p:attrNameLst>
                                          <p:attrName>fillcolor</p:attrName>
                                        </p:attrNameLst>
                                      </p:cBhvr>
                                      <p:to>
                                        <a:schemeClr val="accent2"/>
                                      </p:to>
                                    </p:animClr>
                                    <p:set>
                                      <p:cBhvr>
                                        <p:cTn id="62" dur="2000" fill="hold"/>
                                        <p:tgtEl>
                                          <p:spTgt spid="20"/>
                                        </p:tgtEl>
                                        <p:attrNameLst>
                                          <p:attrName>fill.type</p:attrName>
                                        </p:attrNameLst>
                                      </p:cBhvr>
                                      <p:to>
                                        <p:strVal val="solid"/>
                                      </p:to>
                                    </p:set>
                                    <p:set>
                                      <p:cBhvr>
                                        <p:cTn id="63" dur="2000" fill="hold"/>
                                        <p:tgtEl>
                                          <p:spTgt spid="20"/>
                                        </p:tgtEl>
                                        <p:attrNameLst>
                                          <p:attrName>fill.on</p:attrName>
                                        </p:attrNameLst>
                                      </p:cBhvr>
                                      <p:to>
                                        <p:strVal val="true"/>
                                      </p:to>
                                    </p:set>
                                  </p:childTnLst>
                                </p:cTn>
                              </p:par>
                              <p:par>
                                <p:cTn id="64" presetID="1" presetClass="emph" presetSubtype="2" fill="hold" nodeType="withEffect">
                                  <p:stCondLst>
                                    <p:cond delay="0"/>
                                  </p:stCondLst>
                                  <p:childTnLst>
                                    <p:animClr clrSpc="rgb" dir="cw">
                                      <p:cBhvr>
                                        <p:cTn id="65" dur="2000" fill="hold"/>
                                        <p:tgtEl>
                                          <p:spTgt spid="22"/>
                                        </p:tgtEl>
                                        <p:attrNameLst>
                                          <p:attrName>fillcolor</p:attrName>
                                        </p:attrNameLst>
                                      </p:cBhvr>
                                      <p:to>
                                        <a:srgbClr val="4F81BD"/>
                                      </p:to>
                                    </p:animClr>
                                    <p:set>
                                      <p:cBhvr>
                                        <p:cTn id="66" dur="2000" fill="hold"/>
                                        <p:tgtEl>
                                          <p:spTgt spid="22"/>
                                        </p:tgtEl>
                                        <p:attrNameLst>
                                          <p:attrName>fill.type</p:attrName>
                                        </p:attrNameLst>
                                      </p:cBhvr>
                                      <p:to>
                                        <p:strVal val="solid"/>
                                      </p:to>
                                    </p:set>
                                    <p:set>
                                      <p:cBhvr>
                                        <p:cTn id="67" dur="2000" fill="hold"/>
                                        <p:tgtEl>
                                          <p:spTgt spid="22"/>
                                        </p:tgtEl>
                                        <p:attrNameLst>
                                          <p:attrName>fill.on</p:attrName>
                                        </p:attrNameLst>
                                      </p:cBhvr>
                                      <p:to>
                                        <p:strVal val="true"/>
                                      </p:to>
                                    </p:set>
                                  </p:childTnLst>
                                </p:cTn>
                              </p:par>
                            </p:childTnLst>
                          </p:cTn>
                        </p:par>
                      </p:childTnLst>
                    </p:cTn>
                  </p:par>
                </p:childTnLst>
              </p:cTn>
              <p:nextCondLst>
                <p:cond evt="onClick" delay="0">
                  <p:tgtEl>
                    <p:spTgt spid="20"/>
                  </p:tgtEl>
                </p:cond>
              </p:nextCondLst>
            </p:seq>
            <p:seq concurrent="1" nextAc="seek">
              <p:cTn id="68" restart="whenNotActive" fill="hold" evtFilter="cancelBubble" nodeType="interactiveSeq">
                <p:stCondLst>
                  <p:cond evt="onClick" delay="0">
                    <p:tgtEl>
                      <p:spTgt spid="5"/>
                    </p:tgtEl>
                  </p:cond>
                </p:stCondLst>
                <p:endSync evt="end" delay="0">
                  <p:rtn val="all"/>
                </p:endSync>
                <p:childTnLst>
                  <p:par>
                    <p:cTn id="69" fill="hold">
                      <p:stCondLst>
                        <p:cond delay="0"/>
                      </p:stCondLst>
                      <p:childTnLst>
                        <p:par>
                          <p:cTn id="70" fill="hold">
                            <p:stCondLst>
                              <p:cond delay="0"/>
                            </p:stCondLst>
                            <p:childTnLst>
                              <p:par>
                                <p:cTn id="71" presetID="1" presetClass="entr" presetSubtype="0" fill="hold" grpId="0" nodeType="afterEffect">
                                  <p:stCondLst>
                                    <p:cond delay="0"/>
                                  </p:stCondLst>
                                  <p:childTnLst>
                                    <p:set>
                                      <p:cBhvr>
                                        <p:cTn id="72" dur="1" fill="hold">
                                          <p:stCondLst>
                                            <p:cond delay="0"/>
                                          </p:stCondLst>
                                        </p:cTn>
                                        <p:tgtEl>
                                          <p:spTgt spid="33">
                                            <p:txEl>
                                              <p:pRg st="0" end="0"/>
                                            </p:txEl>
                                          </p:spTgt>
                                        </p:tgtEl>
                                        <p:attrNameLst>
                                          <p:attrName>style.visibility</p:attrName>
                                        </p:attrNameLst>
                                      </p:cBhvr>
                                      <p:to>
                                        <p:strVal val="visible"/>
                                      </p:to>
                                    </p:set>
                                  </p:childTnLst>
                                </p:cTn>
                              </p:par>
                              <p:par>
                                <p:cTn id="73" presetID="1" presetClass="entr" presetSubtype="0" fill="hold" grpId="0" nodeType="withEffect">
                                  <p:stCondLst>
                                    <p:cond delay="0"/>
                                  </p:stCondLst>
                                  <p:childTnLst>
                                    <p:set>
                                      <p:cBhvr>
                                        <p:cTn id="74" dur="1" fill="hold">
                                          <p:stCondLst>
                                            <p:cond delay="0"/>
                                          </p:stCondLst>
                                        </p:cTn>
                                        <p:tgtEl>
                                          <p:spTgt spid="34">
                                            <p:txEl>
                                              <p:pRg st="0" end="0"/>
                                            </p:txEl>
                                          </p:spTgt>
                                        </p:tgtEl>
                                        <p:attrNameLst>
                                          <p:attrName>style.visibility</p:attrName>
                                        </p:attrNameLst>
                                      </p:cBhvr>
                                      <p:to>
                                        <p:strVal val="visible"/>
                                      </p:to>
                                    </p:set>
                                  </p:childTnLst>
                                </p:cTn>
                              </p:par>
                              <p:par>
                                <p:cTn id="75" presetID="1" presetClass="entr" presetSubtype="0" fill="hold" grpId="0" nodeType="withEffect">
                                  <p:stCondLst>
                                    <p:cond delay="0"/>
                                  </p:stCondLst>
                                  <p:childTnLst>
                                    <p:set>
                                      <p:cBhvr>
                                        <p:cTn id="76" dur="1" fill="hold">
                                          <p:stCondLst>
                                            <p:cond delay="0"/>
                                          </p:stCondLst>
                                        </p:cTn>
                                        <p:tgtEl>
                                          <p:spTgt spid="35">
                                            <p:txEl>
                                              <p:pRg st="0" end="0"/>
                                            </p:txEl>
                                          </p:spTgt>
                                        </p:tgtEl>
                                        <p:attrNameLst>
                                          <p:attrName>style.visibility</p:attrName>
                                        </p:attrNameLst>
                                      </p:cBhvr>
                                      <p:to>
                                        <p:strVal val="visible"/>
                                      </p:to>
                                    </p:set>
                                  </p:childTnLst>
                                </p:cTn>
                              </p:par>
                              <p:par>
                                <p:cTn id="77" presetID="1" presetClass="entr" presetSubtype="0" fill="hold" grpId="0" nodeType="withEffect">
                                  <p:stCondLst>
                                    <p:cond delay="0"/>
                                  </p:stCondLst>
                                  <p:childTnLst>
                                    <p:set>
                                      <p:cBhvr>
                                        <p:cTn id="78" dur="1" fill="hold">
                                          <p:stCondLst>
                                            <p:cond delay="0"/>
                                          </p:stCondLst>
                                        </p:cTn>
                                        <p:tgtEl>
                                          <p:spTgt spid="37">
                                            <p:txEl>
                                              <p:pRg st="0" end="0"/>
                                            </p:txEl>
                                          </p:spTgt>
                                        </p:tgtEl>
                                        <p:attrNameLst>
                                          <p:attrName>style.visibility</p:attrName>
                                        </p:attrNameLst>
                                      </p:cBhvr>
                                      <p:to>
                                        <p:strVal val="visible"/>
                                      </p:to>
                                    </p:set>
                                  </p:childTnLst>
                                </p:cTn>
                              </p:par>
                              <p:par>
                                <p:cTn id="79" presetID="1" presetClass="entr" presetSubtype="0" fill="hold" grpId="0" nodeType="withEffect">
                                  <p:stCondLst>
                                    <p:cond delay="0"/>
                                  </p:stCondLst>
                                  <p:childTnLst>
                                    <p:set>
                                      <p:cBhvr>
                                        <p:cTn id="80" dur="1" fill="hold">
                                          <p:stCondLst>
                                            <p:cond delay="0"/>
                                          </p:stCondLst>
                                        </p:cTn>
                                        <p:tgtEl>
                                          <p:spTgt spid="38">
                                            <p:txEl>
                                              <p:pRg st="0" end="0"/>
                                            </p:txEl>
                                          </p:spTgt>
                                        </p:tgtEl>
                                        <p:attrNameLst>
                                          <p:attrName>style.visibility</p:attrName>
                                        </p:attrNameLst>
                                      </p:cBhvr>
                                      <p:to>
                                        <p:strVal val="visible"/>
                                      </p:to>
                                    </p:set>
                                  </p:childTnLst>
                                </p:cTn>
                              </p:par>
                              <p:par>
                                <p:cTn id="81" presetID="1" presetClass="entr" presetSubtype="0" fill="hold" grpId="0" nodeType="withEffect">
                                  <p:stCondLst>
                                    <p:cond delay="0"/>
                                  </p:stCondLst>
                                  <p:childTnLst>
                                    <p:set>
                                      <p:cBhvr>
                                        <p:cTn id="82" dur="1" fill="hold">
                                          <p:stCondLst>
                                            <p:cond delay="0"/>
                                          </p:stCondLst>
                                        </p:cTn>
                                        <p:tgtEl>
                                          <p:spTgt spid="39">
                                            <p:txEl>
                                              <p:pRg st="0" end="0"/>
                                            </p:txEl>
                                          </p:spTgt>
                                        </p:tgtEl>
                                        <p:attrNameLst>
                                          <p:attrName>style.visibility</p:attrName>
                                        </p:attrNameLst>
                                      </p:cBhvr>
                                      <p:to>
                                        <p:strVal val="visible"/>
                                      </p:to>
                                    </p:set>
                                  </p:childTnLst>
                                </p:cTn>
                              </p:par>
                            </p:childTnLst>
                          </p:cTn>
                        </p:par>
                        <p:par>
                          <p:cTn id="83" fill="hold">
                            <p:stCondLst>
                              <p:cond delay="0"/>
                            </p:stCondLst>
                            <p:childTnLst>
                              <p:par>
                                <p:cTn id="84" presetID="1" presetClass="exit" presetSubtype="0" fill="hold" grpId="0" nodeType="afterEffect">
                                  <p:stCondLst>
                                    <p:cond delay="2000"/>
                                  </p:stCondLst>
                                  <p:childTnLst>
                                    <p:set>
                                      <p:cBhvr>
                                        <p:cTn id="85" dur="1" fill="hold">
                                          <p:stCondLst>
                                            <p:cond delay="0"/>
                                          </p:stCondLst>
                                        </p:cTn>
                                        <p:tgtEl>
                                          <p:spTgt spid="5"/>
                                        </p:tgtEl>
                                        <p:attrNameLst>
                                          <p:attrName>style.visibility</p:attrName>
                                        </p:attrNameLst>
                                      </p:cBhvr>
                                      <p:to>
                                        <p:strVal val="hidden"/>
                                      </p:to>
                                    </p:set>
                                  </p:childTnLst>
                                </p:cTn>
                              </p:par>
                            </p:childTnLst>
                          </p:cTn>
                        </p:par>
                        <p:par>
                          <p:cTn id="86" fill="hold">
                            <p:stCondLst>
                              <p:cond delay="2000"/>
                            </p:stCondLst>
                            <p:childTnLst>
                              <p:par>
                                <p:cTn id="87" presetID="1" presetClass="entr" presetSubtype="0" fill="hold" grpId="0" nodeType="afterEffect">
                                  <p:stCondLst>
                                    <p:cond delay="0"/>
                                  </p:stCondLst>
                                  <p:childTnLst>
                                    <p:set>
                                      <p:cBhvr>
                                        <p:cTn id="88" dur="1" fill="hold">
                                          <p:stCondLst>
                                            <p:cond delay="0"/>
                                          </p:stCondLst>
                                        </p:cTn>
                                        <p:tgtEl>
                                          <p:spTgt spid="40"/>
                                        </p:tgtEl>
                                        <p:attrNameLst>
                                          <p:attrName>style.visibility</p:attrName>
                                        </p:attrNameLst>
                                      </p:cBhvr>
                                      <p:to>
                                        <p:strVal val="visible"/>
                                      </p:to>
                                    </p:set>
                                  </p:childTnLst>
                                </p:cTn>
                              </p:par>
                            </p:childTnLst>
                          </p:cTn>
                        </p:par>
                      </p:childTnLst>
                    </p:cTn>
                  </p:par>
                </p:childTnLst>
              </p:cTn>
              <p:nextCondLst>
                <p:cond evt="onClick" delay="0">
                  <p:tgtEl>
                    <p:spTgt spid="5"/>
                  </p:tgtEl>
                </p:cond>
              </p:nextCondLst>
            </p:seq>
          </p:childTnLst>
        </p:cTn>
      </p:par>
    </p:tnLst>
    <p:bldLst>
      <p:bldP spid="14" grpId="0" animBg="1"/>
      <p:bldP spid="14" grpId="1" animBg="1"/>
      <p:bldP spid="15" grpId="0" animBg="1"/>
      <p:bldP spid="15" grpId="1" animBg="1"/>
      <p:bldP spid="20" grpId="0" animBg="1"/>
      <p:bldP spid="21" grpId="0" animBg="1"/>
      <p:bldP spid="21" grpId="1" animBg="1"/>
      <p:bldP spid="26" grpId="0" animBg="1"/>
      <p:bldP spid="26" grpId="1" animBg="1"/>
      <p:bldP spid="5" grpId="0" animBg="1"/>
      <p:bldP spid="33" grpId="0" build="p">
        <p:tmplLst>
          <p:tmpl lvl="1">
            <p:tnLst>
              <p:par>
                <p:cTn presetID="1" presetClass="entr" presetSubtype="0" fill="hold" nodeType="afterEffect">
                  <p:stCondLst>
                    <p:cond delay="0"/>
                  </p:stCondLst>
                  <p:childTnLst>
                    <p:set>
                      <p:cBhvr>
                        <p:cTn dur="1" fill="hold">
                          <p:stCondLst>
                            <p:cond delay="0"/>
                          </p:stCondLst>
                        </p:cTn>
                        <p:tgtEl>
                          <p:spTgt spid="33"/>
                        </p:tgtEl>
                        <p:attrNameLst>
                          <p:attrName>style.visibility</p:attrName>
                        </p:attrNameLst>
                      </p:cBhvr>
                      <p:to>
                        <p:strVal val="visible"/>
                      </p:to>
                    </p:set>
                  </p:childTnLst>
                </p:cTn>
              </p:par>
            </p:tnLst>
          </p:tmpl>
        </p:tmplLst>
      </p:bldP>
      <p:bldP spid="34" grpId="0" build="p">
        <p:tmplLst>
          <p:tmpl lvl="1">
            <p:tnLst>
              <p:par>
                <p:cTn presetID="1" presetClass="entr" presetSubtype="0" fill="hold" nodeType="withEffect">
                  <p:stCondLst>
                    <p:cond delay="0"/>
                  </p:stCondLst>
                  <p:childTnLst>
                    <p:set>
                      <p:cBhvr>
                        <p:cTn dur="1" fill="hold">
                          <p:stCondLst>
                            <p:cond delay="0"/>
                          </p:stCondLst>
                        </p:cTn>
                        <p:tgtEl>
                          <p:spTgt spid="34"/>
                        </p:tgtEl>
                        <p:attrNameLst>
                          <p:attrName>style.visibility</p:attrName>
                        </p:attrNameLst>
                      </p:cBhvr>
                      <p:to>
                        <p:strVal val="visible"/>
                      </p:to>
                    </p:set>
                  </p:childTnLst>
                </p:cTn>
              </p:par>
            </p:tnLst>
          </p:tmpl>
        </p:tmplLst>
      </p:bldP>
      <p:bldP spid="35" grpId="0" build="p">
        <p:tmplLst>
          <p:tmpl lvl="1">
            <p:tnLst>
              <p:par>
                <p:cTn presetID="1" presetClass="entr" presetSubtype="0" fill="hold" nodeType="withEffect">
                  <p:stCondLst>
                    <p:cond delay="0"/>
                  </p:stCondLst>
                  <p:childTnLst>
                    <p:set>
                      <p:cBhvr>
                        <p:cTn dur="1" fill="hold">
                          <p:stCondLst>
                            <p:cond delay="0"/>
                          </p:stCondLst>
                        </p:cTn>
                        <p:tgtEl>
                          <p:spTgt spid="35"/>
                        </p:tgtEl>
                        <p:attrNameLst>
                          <p:attrName>style.visibility</p:attrName>
                        </p:attrNameLst>
                      </p:cBhvr>
                      <p:to>
                        <p:strVal val="visible"/>
                      </p:to>
                    </p:set>
                  </p:childTnLst>
                </p:cTn>
              </p:par>
            </p:tnLst>
          </p:tmpl>
        </p:tmplLst>
      </p:bldP>
      <p:bldP spid="37" grpId="0" build="p">
        <p:tmplLst>
          <p:tmpl lvl="1">
            <p:tnLst>
              <p:par>
                <p:cTn presetID="1" presetClass="entr" presetSubtype="0" fill="hold" nodeType="withEffect">
                  <p:stCondLst>
                    <p:cond delay="0"/>
                  </p:stCondLst>
                  <p:childTnLst>
                    <p:set>
                      <p:cBhvr>
                        <p:cTn dur="1" fill="hold">
                          <p:stCondLst>
                            <p:cond delay="0"/>
                          </p:stCondLst>
                        </p:cTn>
                        <p:tgtEl>
                          <p:spTgt spid="37"/>
                        </p:tgtEl>
                        <p:attrNameLst>
                          <p:attrName>style.visibility</p:attrName>
                        </p:attrNameLst>
                      </p:cBhvr>
                      <p:to>
                        <p:strVal val="visible"/>
                      </p:to>
                    </p:set>
                  </p:childTnLst>
                </p:cTn>
              </p:par>
            </p:tnLst>
          </p:tmpl>
        </p:tmplLst>
      </p:bldP>
      <p:bldP spid="38" grpId="0" build="p">
        <p:tmplLst>
          <p:tmpl lvl="1">
            <p:tnLst>
              <p:par>
                <p:cTn presetID="1" presetClass="entr" presetSubtype="0" fill="hold" nodeType="withEffect">
                  <p:stCondLst>
                    <p:cond delay="0"/>
                  </p:stCondLst>
                  <p:childTnLst>
                    <p:set>
                      <p:cBhvr>
                        <p:cTn dur="1" fill="hold">
                          <p:stCondLst>
                            <p:cond delay="0"/>
                          </p:stCondLst>
                        </p:cTn>
                        <p:tgtEl>
                          <p:spTgt spid="38"/>
                        </p:tgtEl>
                        <p:attrNameLst>
                          <p:attrName>style.visibility</p:attrName>
                        </p:attrNameLst>
                      </p:cBhvr>
                      <p:to>
                        <p:strVal val="visible"/>
                      </p:to>
                    </p:set>
                  </p:childTnLst>
                </p:cTn>
              </p:par>
            </p:tnLst>
          </p:tmpl>
        </p:tmplLst>
      </p:bldP>
      <p:bldP spid="39" grpId="0" build="p">
        <p:tmplLst>
          <p:tmpl lvl="1">
            <p:tnLst>
              <p:par>
                <p:cTn presetID="1" presetClass="entr" presetSubtype="0" fill="hold" nodeType="withEffect">
                  <p:stCondLst>
                    <p:cond delay="0"/>
                  </p:stCondLst>
                  <p:childTnLst>
                    <p:set>
                      <p:cBhvr>
                        <p:cTn dur="1" fill="hold">
                          <p:stCondLst>
                            <p:cond delay="0"/>
                          </p:stCondLst>
                        </p:cTn>
                        <p:tgtEl>
                          <p:spTgt spid="39"/>
                        </p:tgtEl>
                        <p:attrNameLst>
                          <p:attrName>style.visibility</p:attrName>
                        </p:attrNameLst>
                      </p:cBhvr>
                      <p:to>
                        <p:strVal val="visible"/>
                      </p:to>
                    </p:set>
                  </p:childTnLst>
                </p:cTn>
              </p:par>
            </p:tnLst>
          </p:tmpl>
        </p:tmplLst>
      </p:bldP>
      <p:bldP spid="40" grpId="0" animBg="1"/>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Back to 3">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ight Arrow 5">
            <a:hlinkClick r:id="rId2" action="ppaction://hlinksldjump"/>
          </p:cNvPr>
          <p:cNvSpPr/>
          <p:nvPr userDrawn="1"/>
        </p:nvSpPr>
        <p:spPr>
          <a:xfrm>
            <a:off x="7848600" y="6172200"/>
            <a:ext cx="914400" cy="609600"/>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7" name="Group 6"/>
          <p:cNvGrpSpPr/>
          <p:nvPr userDrawn="1"/>
        </p:nvGrpSpPr>
        <p:grpSpPr>
          <a:xfrm>
            <a:off x="76200" y="5971401"/>
            <a:ext cx="990600" cy="886599"/>
            <a:chOff x="0" y="5943600"/>
            <a:chExt cx="990600" cy="886599"/>
          </a:xfrm>
        </p:grpSpPr>
        <p:pic>
          <p:nvPicPr>
            <p:cNvPr id="8" name="Picture 7">
              <a:hlinkClick r:id="rId2" action="ppaction://hlinksldjump"/>
            </p:cNvPr>
            <p:cNvPicPr>
              <a:picLocks noChangeAspect="1"/>
            </p:cNvPicPr>
            <p:nvPr userDrawn="1"/>
          </p:nvPicPr>
          <p:blipFill>
            <a:blip r:embed="rId3" cstate="print">
              <a:extLst>
                <a:ext uri="{28A0092B-C50C-407E-A947-70E740481C1C}">
                  <a14:useLocalDpi xmlns="" xmlns:a14="http://schemas.microsoft.com/office/drawing/2010/main" xmlns:mv="urn:schemas-microsoft-com:mac:vml" xmlns:mc="http://schemas.openxmlformats.org/markup-compatibility/2006" val="0"/>
                </a:ext>
              </a:extLst>
            </a:blip>
            <a:stretch>
              <a:fillRect/>
            </a:stretch>
          </p:blipFill>
          <p:spPr>
            <a:xfrm>
              <a:off x="152400" y="5943600"/>
              <a:ext cx="629412" cy="629412"/>
            </a:xfrm>
            <a:prstGeom prst="rect">
              <a:avLst/>
            </a:prstGeom>
          </p:spPr>
        </p:pic>
        <p:sp>
          <p:nvSpPr>
            <p:cNvPr id="9" name="TextBox 8">
              <a:hlinkClick r:id="rId2" action="ppaction://hlinksldjump"/>
            </p:cNvPr>
            <p:cNvSpPr txBox="1"/>
            <p:nvPr userDrawn="1"/>
          </p:nvSpPr>
          <p:spPr>
            <a:xfrm>
              <a:off x="0" y="6553200"/>
              <a:ext cx="990600" cy="276999"/>
            </a:xfrm>
            <a:prstGeom prst="rect">
              <a:avLst/>
            </a:prstGeom>
            <a:noFill/>
          </p:spPr>
          <p:txBody>
            <a:bodyPr wrap="square" rtlCol="0">
              <a:spAutoFit/>
            </a:bodyPr>
            <a:lstStyle/>
            <a:p>
              <a:r>
                <a:rPr lang="en-US" sz="1200" dirty="0" smtClean="0">
                  <a:hlinkClick r:id="rId2" action="ppaction://hlinksldjump"/>
                </a:rPr>
                <a:t>Main Menu</a:t>
              </a:r>
              <a:endParaRPr lang="en-US" sz="1200" dirty="0"/>
            </a:p>
          </p:txBody>
        </p:sp>
      </p:grpSp>
      <p:sp>
        <p:nvSpPr>
          <p:cNvPr id="10" name="Left Arrow 9">
            <a:hlinkClick r:id="" action="ppaction://hlinkshowjump?jump=previousslide"/>
          </p:cNvPr>
          <p:cNvSpPr/>
          <p:nvPr userDrawn="1"/>
        </p:nvSpPr>
        <p:spPr>
          <a:xfrm>
            <a:off x="990600" y="6172200"/>
            <a:ext cx="990600" cy="6096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 xmlns:p14="http://schemas.microsoft.com/office/powerpoint/2010/main" xmlns:mv="urn:schemas-microsoft-com:mac:vml" xmlns:mc="http://schemas.openxmlformats.org/markup-compatibility/2006" val="35460375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2_Next_Slide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0" name="Right Arrow 9">
            <a:hlinkClick r:id="" action="ppaction://hlinkshowjump?jump=nextslide"/>
          </p:cNvPr>
          <p:cNvSpPr/>
          <p:nvPr userDrawn="1"/>
        </p:nvSpPr>
        <p:spPr>
          <a:xfrm>
            <a:off x="7848600" y="6248400"/>
            <a:ext cx="990600" cy="6096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1" name="Group 11"/>
          <p:cNvGrpSpPr/>
          <p:nvPr userDrawn="1"/>
        </p:nvGrpSpPr>
        <p:grpSpPr>
          <a:xfrm>
            <a:off x="76200" y="6019800"/>
            <a:ext cx="990600" cy="838200"/>
            <a:chOff x="76200" y="6019800"/>
            <a:chExt cx="990600" cy="838200"/>
          </a:xfrm>
        </p:grpSpPr>
        <p:pic>
          <p:nvPicPr>
            <p:cNvPr id="12" name="Picture 11">
              <a:hlinkClick r:id="rId2" action="ppaction://hlinksldjump"/>
            </p:cNvPr>
            <p:cNvPicPr>
              <a:picLocks noChangeAspect="1"/>
            </p:cNvPicPr>
            <p:nvPr userDrawn="1"/>
          </p:nvPicPr>
          <p:blipFill>
            <a:blip r:embed="rId3" cstate="print">
              <a:extLst>
                <a:ext uri="{28A0092B-C50C-407E-A947-70E740481C1C}">
                  <a14:useLocalDpi xmlns="" xmlns:a14="http://schemas.microsoft.com/office/drawing/2010/main" xmlns:mv="urn:schemas-microsoft-com:mac:vml" xmlns:mc="http://schemas.openxmlformats.org/markup-compatibility/2006" val="0"/>
                </a:ext>
              </a:extLst>
            </a:blip>
            <a:stretch>
              <a:fillRect/>
            </a:stretch>
          </p:blipFill>
          <p:spPr>
            <a:xfrm>
              <a:off x="228600" y="6019800"/>
              <a:ext cx="629412" cy="629412"/>
            </a:xfrm>
            <a:prstGeom prst="rect">
              <a:avLst/>
            </a:prstGeom>
          </p:spPr>
        </p:pic>
        <p:sp>
          <p:nvSpPr>
            <p:cNvPr id="13" name="TextBox 12">
              <a:hlinkClick r:id="rId2" action="ppaction://hlinksldjump"/>
            </p:cNvPr>
            <p:cNvSpPr txBox="1"/>
            <p:nvPr userDrawn="1"/>
          </p:nvSpPr>
          <p:spPr>
            <a:xfrm>
              <a:off x="76200" y="6581001"/>
              <a:ext cx="990600" cy="276999"/>
            </a:xfrm>
            <a:prstGeom prst="rect">
              <a:avLst/>
            </a:prstGeom>
            <a:noFill/>
          </p:spPr>
          <p:txBody>
            <a:bodyPr wrap="square" rtlCol="0">
              <a:spAutoFit/>
            </a:bodyPr>
            <a:lstStyle/>
            <a:p>
              <a:r>
                <a:rPr lang="en-US" sz="1200" dirty="0" smtClean="0">
                  <a:hlinkClick r:id="rId2" action="ppaction://hlinksldjump"/>
                </a:rPr>
                <a:t>Main Menu</a:t>
              </a:r>
              <a:endParaRPr lang="en-US" sz="1200" dirty="0"/>
            </a:p>
          </p:txBody>
        </p:sp>
      </p:grpSp>
    </p:spTree>
    <p:extLst>
      <p:ext uri="{BB962C8B-B14F-4D97-AF65-F5344CB8AC3E}">
        <p14:creationId xmlns="" xmlns:p14="http://schemas.microsoft.com/office/powerpoint/2010/main" xmlns:mv="urn:schemas-microsoft-com:mac:vml" xmlns:mc="http://schemas.openxmlformats.org/markup-compatibility/2006" val="35460375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1_Next_Slide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ight Arrow 5">
            <a:hlinkClick r:id="" action="ppaction://hlinkshowjump?jump=nextslide"/>
          </p:cNvPr>
          <p:cNvSpPr/>
          <p:nvPr userDrawn="1"/>
        </p:nvSpPr>
        <p:spPr>
          <a:xfrm>
            <a:off x="7848600" y="6172200"/>
            <a:ext cx="914400" cy="609600"/>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 xmlns:p14="http://schemas.microsoft.com/office/powerpoint/2010/main" xmlns:mv="urn:schemas-microsoft-com:mac:vml" xmlns:mc="http://schemas.openxmlformats.org/markup-compatibility/2006" val="354603754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Main Men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 xmlns:p14="http://schemas.microsoft.com/office/powerpoint/2010/main" xmlns:mv="urn:schemas-microsoft-com:mac:vml" xmlns:mc="http://schemas.openxmlformats.org/markup-compatibility/2006" val="13746023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505E44A-400C-4DEE-BBBA-B4139AA1D445}" type="datetimeFigureOut">
              <a:rPr lang="en-US" smtClean="0"/>
              <a:pPr/>
              <a:t>5/5/2012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979B94-99DA-464C-BBC1-9E9424C24ECE}" type="slidenum">
              <a:rPr lang="en-US" smtClean="0"/>
              <a:pPr/>
              <a:t>‹#›</a:t>
            </a:fld>
            <a:endParaRPr lang="en-US"/>
          </a:p>
        </p:txBody>
      </p:sp>
    </p:spTree>
    <p:extLst>
      <p:ext uri="{BB962C8B-B14F-4D97-AF65-F5344CB8AC3E}">
        <p14:creationId xmlns="" xmlns:p14="http://schemas.microsoft.com/office/powerpoint/2010/main" xmlns:mv="urn:schemas-microsoft-com:mac:vml" xmlns:mc="http://schemas.openxmlformats.org/markup-compatibility/2006" val="3028668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blank layout">
    <p:spTree>
      <p:nvGrpSpPr>
        <p:cNvPr id="1" name=""/>
        <p:cNvGrpSpPr/>
        <p:nvPr/>
      </p:nvGrpSpPr>
      <p:grpSpPr>
        <a:xfrm>
          <a:off x="0" y="0"/>
          <a:ext cx="0" cy="0"/>
          <a:chOff x="0" y="0"/>
          <a:chExt cx="0" cy="0"/>
        </a:xfrm>
      </p:grpSpPr>
    </p:spTree>
    <p:extLst>
      <p:ext uri="{BB962C8B-B14F-4D97-AF65-F5344CB8AC3E}">
        <p14:creationId xmlns="" xmlns:p14="http://schemas.microsoft.com/office/powerpoint/2010/main" xmlns:mv="urn:schemas-microsoft-com:mac:vml" xmlns:mc="http://schemas.openxmlformats.org/markup-compatibility/2006" val="3028668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blank layout">
    <p:spTree>
      <p:nvGrpSpPr>
        <p:cNvPr id="1" name=""/>
        <p:cNvGrpSpPr/>
        <p:nvPr/>
      </p:nvGrpSpPr>
      <p:grpSpPr>
        <a:xfrm>
          <a:off x="0" y="0"/>
          <a:ext cx="0" cy="0"/>
          <a:chOff x="0" y="0"/>
          <a:chExt cx="0" cy="0"/>
        </a:xfrm>
      </p:grpSpPr>
      <p:grpSp>
        <p:nvGrpSpPr>
          <p:cNvPr id="4" name="Group 3"/>
          <p:cNvGrpSpPr/>
          <p:nvPr userDrawn="1"/>
        </p:nvGrpSpPr>
        <p:grpSpPr>
          <a:xfrm>
            <a:off x="76200" y="5867400"/>
            <a:ext cx="990600" cy="886599"/>
            <a:chOff x="0" y="5943600"/>
            <a:chExt cx="990600" cy="886599"/>
          </a:xfrm>
        </p:grpSpPr>
        <p:pic>
          <p:nvPicPr>
            <p:cNvPr id="2" name="Picture 1">
              <a:hlinkClick r:id="rId2" action="ppaction://hlinksldjump"/>
            </p:cNvPr>
            <p:cNvPicPr>
              <a:picLocks noChangeAspect="1"/>
            </p:cNvPicPr>
            <p:nvPr userDrawn="1"/>
          </p:nvPicPr>
          <p:blipFill>
            <a:blip r:embed="rId3" cstate="print">
              <a:extLst>
                <a:ext uri="{28A0092B-C50C-407E-A947-70E740481C1C}">
                  <a14:useLocalDpi xmlns="" xmlns:a14="http://schemas.microsoft.com/office/drawing/2010/main" xmlns:mv="urn:schemas-microsoft-com:mac:vml" xmlns:mc="http://schemas.openxmlformats.org/markup-compatibility/2006" val="0"/>
                </a:ext>
              </a:extLst>
            </a:blip>
            <a:stretch>
              <a:fillRect/>
            </a:stretch>
          </p:blipFill>
          <p:spPr>
            <a:xfrm>
              <a:off x="152400" y="5943600"/>
              <a:ext cx="629412" cy="629412"/>
            </a:xfrm>
            <a:prstGeom prst="rect">
              <a:avLst/>
            </a:prstGeom>
          </p:spPr>
        </p:pic>
        <p:sp>
          <p:nvSpPr>
            <p:cNvPr id="3" name="TextBox 2">
              <a:hlinkClick r:id="rId2" action="ppaction://hlinksldjump"/>
            </p:cNvPr>
            <p:cNvSpPr txBox="1"/>
            <p:nvPr userDrawn="1"/>
          </p:nvSpPr>
          <p:spPr>
            <a:xfrm>
              <a:off x="0" y="6553200"/>
              <a:ext cx="990600" cy="276999"/>
            </a:xfrm>
            <a:prstGeom prst="rect">
              <a:avLst/>
            </a:prstGeom>
            <a:noFill/>
          </p:spPr>
          <p:txBody>
            <a:bodyPr wrap="square" rtlCol="0">
              <a:spAutoFit/>
            </a:bodyPr>
            <a:lstStyle/>
            <a:p>
              <a:r>
                <a:rPr lang="en-US" sz="1200" dirty="0" smtClean="0">
                  <a:hlinkClick r:id="rId2" action="ppaction://hlinksldjump"/>
                </a:rPr>
                <a:t>Main Menu</a:t>
              </a:r>
              <a:endParaRPr lang="en-US" sz="1200" dirty="0"/>
            </a:p>
          </p:txBody>
        </p:sp>
      </p:grpSp>
    </p:spTree>
    <p:extLst>
      <p:ext uri="{BB962C8B-B14F-4D97-AF65-F5344CB8AC3E}">
        <p14:creationId xmlns="" xmlns:p14="http://schemas.microsoft.com/office/powerpoint/2010/main" xmlns:mv="urn:schemas-microsoft-com:mac:vml" xmlns:mc="http://schemas.openxmlformats.org/markup-compatibility/2006" val="30286680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505E44A-400C-4DEE-BBBA-B4139AA1D445}" type="datetimeFigureOut">
              <a:rPr lang="en-US" smtClean="0"/>
              <a:pPr/>
              <a:t>5/5/2012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4979B94-99DA-464C-BBC1-9E9424C24ECE}" type="slidenum">
              <a:rPr lang="en-US" smtClean="0"/>
              <a:pPr/>
              <a:t>‹#›</a:t>
            </a:fld>
            <a:endParaRPr lang="en-US"/>
          </a:p>
        </p:txBody>
      </p:sp>
    </p:spTree>
    <p:extLst>
      <p:ext uri="{BB962C8B-B14F-4D97-AF65-F5344CB8AC3E}">
        <p14:creationId xmlns="" xmlns:p14="http://schemas.microsoft.com/office/powerpoint/2010/main" xmlns:mv="urn:schemas-microsoft-com:mac:vml" xmlns:mc="http://schemas.openxmlformats.org/markup-compatibility/2006" val="379610937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1" r:id="rId3"/>
    <p:sldLayoutId id="2147483669" r:id="rId4"/>
    <p:sldLayoutId id="2147483666" r:id="rId5"/>
    <p:sldLayoutId id="2147483660" r:id="rId6"/>
    <p:sldLayoutId id="2147483651" r:id="rId7"/>
    <p:sldLayoutId id="2147483664" r:id="rId8"/>
    <p:sldLayoutId id="2147483665" r:id="rId9"/>
    <p:sldLayoutId id="2147483652" r:id="rId10"/>
    <p:sldLayoutId id="2147483667" r:id="rId11"/>
    <p:sldLayoutId id="2147483668" r:id="rId12"/>
    <p:sldLayoutId id="2147483662" r:id="rId13"/>
    <p:sldLayoutId id="2147483653" r:id="rId14"/>
    <p:sldLayoutId id="2147483654" r:id="rId15"/>
    <p:sldLayoutId id="2147483655" r:id="rId16"/>
    <p:sldLayoutId id="2147483656" r:id="rId17"/>
    <p:sldLayoutId id="2147483657" r:id="rId18"/>
    <p:sldLayoutId id="2147483658" r:id="rId19"/>
    <p:sldLayoutId id="2147483659" r:id="rId20"/>
    <p:sldLayoutId id="2147483663" r:id="rId21"/>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8" Type="http://schemas.openxmlformats.org/officeDocument/2006/relationships/slide" Target="slide5.xml"/><Relationship Id="rId3" Type="http://schemas.openxmlformats.org/officeDocument/2006/relationships/slide" Target="slide11.xml"/><Relationship Id="rId7" Type="http://schemas.openxmlformats.org/officeDocument/2006/relationships/slide" Target="slide15.xml"/><Relationship Id="rId2" Type="http://schemas.openxmlformats.org/officeDocument/2006/relationships/notesSlide" Target="../notesSlides/notesSlide10.xml"/><Relationship Id="rId1" Type="http://schemas.openxmlformats.org/officeDocument/2006/relationships/slideLayout" Target="../slideLayouts/slideLayout10.xml"/><Relationship Id="rId6" Type="http://schemas.openxmlformats.org/officeDocument/2006/relationships/slide" Target="slide14.xml"/><Relationship Id="rId5" Type="http://schemas.openxmlformats.org/officeDocument/2006/relationships/slide" Target="slide13.xml"/><Relationship Id="rId4" Type="http://schemas.openxmlformats.org/officeDocument/2006/relationships/slide" Target="slide12.xml"/></Relationships>
</file>

<file path=ppt/slides/_rels/slide1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1.xml"/><Relationship Id="rId1" Type="http://schemas.openxmlformats.org/officeDocument/2006/relationships/slideLayout" Target="../slideLayouts/slideLayout10.xml"/><Relationship Id="rId4" Type="http://schemas.openxmlformats.org/officeDocument/2006/relationships/slide" Target="slide5.xml"/></Relationships>
</file>

<file path=ppt/slides/_rels/slide12.xml.rels><?xml version="1.0" encoding="UTF-8" standalone="yes"?>
<Relationships xmlns="http://schemas.openxmlformats.org/package/2006/relationships"><Relationship Id="rId3" Type="http://schemas.openxmlformats.org/officeDocument/2006/relationships/slide" Target="slide5.xml"/><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slide" Target="slide5.xml"/></Relationships>
</file>

<file path=ppt/slides/_rels/slide1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slide" Target="slide5.xml"/></Relationships>
</file>

<file path=ppt/slides/_rels/slide15.xml.rels><?xml version="1.0" encoding="UTF-8" standalone="yes"?>
<Relationships xmlns="http://schemas.openxmlformats.org/package/2006/relationships"><Relationship Id="rId3" Type="http://schemas.openxmlformats.org/officeDocument/2006/relationships/slide" Target="slide5.xml"/><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slide" Target="slide17.xml"/><Relationship Id="rId7" Type="http://schemas.openxmlformats.org/officeDocument/2006/relationships/slide" Target="slide20.xml"/><Relationship Id="rId2" Type="http://schemas.openxmlformats.org/officeDocument/2006/relationships/notesSlide" Target="../notesSlides/notesSlide16.xml"/><Relationship Id="rId1" Type="http://schemas.openxmlformats.org/officeDocument/2006/relationships/slideLayout" Target="../slideLayouts/slideLayout13.xml"/><Relationship Id="rId6" Type="http://schemas.openxmlformats.org/officeDocument/2006/relationships/slide" Target="slide21.xml"/><Relationship Id="rId5" Type="http://schemas.openxmlformats.org/officeDocument/2006/relationships/slide" Target="slide19.xml"/><Relationship Id="rId4" Type="http://schemas.openxmlformats.org/officeDocument/2006/relationships/slide" Target="slide18.xml"/></Relationships>
</file>

<file path=ppt/slides/_rels/slide17.xml.rels><?xml version="1.0" encoding="UTF-8" standalone="yes"?>
<Relationships xmlns="http://schemas.openxmlformats.org/package/2006/relationships"><Relationship Id="rId3" Type="http://schemas.openxmlformats.org/officeDocument/2006/relationships/slide" Target="slide6.xml"/><Relationship Id="rId2" Type="http://schemas.openxmlformats.org/officeDocument/2006/relationships/notesSlide" Target="../notesSlides/notesSlide17.xml"/><Relationship Id="rId1" Type="http://schemas.openxmlformats.org/officeDocument/2006/relationships/slideLayout" Target="../slideLayouts/slideLayout10.xml"/></Relationships>
</file>

<file path=ppt/slides/_rels/slide18.xml.rels><?xml version="1.0" encoding="UTF-8" standalone="yes"?>
<Relationships xmlns="http://schemas.openxmlformats.org/package/2006/relationships"><Relationship Id="rId3" Type="http://schemas.openxmlformats.org/officeDocument/2006/relationships/slide" Target="slide6.xml"/><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slide" Target="slide6.xml"/><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www.surveymonkey.com/s/NRKY6RC" TargetMode="External"/><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3" Type="http://schemas.openxmlformats.org/officeDocument/2006/relationships/slide" Target="slide6.xml"/><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slide" Target="slide6.xml"/><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notesSlide" Target="../notesSlides/notesSlide22.xml"/><Relationship Id="rId1" Type="http://schemas.openxmlformats.org/officeDocument/2006/relationships/slideLayout" Target="../slideLayouts/slideLayout3.xml"/><Relationship Id="rId6" Type="http://schemas.openxmlformats.org/officeDocument/2006/relationships/slide" Target="slide6.xml"/><Relationship Id="rId5" Type="http://schemas.openxmlformats.org/officeDocument/2006/relationships/hyperlink" Target="http://screencast.com/t/SEJKqJ4qkp" TargetMode="External"/><Relationship Id="rId4" Type="http://schemas.openxmlformats.org/officeDocument/2006/relationships/hyperlink" Target="http://screencast.com/t/CbJV7MxgVN" TargetMode="External"/></Relationships>
</file>

<file path=ppt/slides/_rels/slide23.xml.rels><?xml version="1.0" encoding="UTF-8" standalone="yes"?>
<Relationships xmlns="http://schemas.openxmlformats.org/package/2006/relationships"><Relationship Id="rId3" Type="http://schemas.openxmlformats.org/officeDocument/2006/relationships/slide" Target="slide6.xml"/><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slide" Target="slide25.xml"/><Relationship Id="rId2" Type="http://schemas.openxmlformats.org/officeDocument/2006/relationships/notesSlide" Target="../notesSlides/notesSlide24.xml"/><Relationship Id="rId1" Type="http://schemas.openxmlformats.org/officeDocument/2006/relationships/slideLayout" Target="../slideLayouts/slideLayout4.xml"/><Relationship Id="rId5" Type="http://schemas.openxmlformats.org/officeDocument/2006/relationships/hyperlink" Target="https://sites.google.com/a/hawaii.edu/60-fields/" TargetMode="External"/><Relationship Id="rId4" Type="http://schemas.openxmlformats.org/officeDocument/2006/relationships/slide" Target="slide26.xml"/></Relationships>
</file>

<file path=ppt/slides/_rels/slide25.xml.rels><?xml version="1.0" encoding="UTF-8" standalone="yes"?>
<Relationships xmlns="http://schemas.openxmlformats.org/package/2006/relationships"><Relationship Id="rId8" Type="http://schemas.openxmlformats.org/officeDocument/2006/relationships/hyperlink" Target="https://sites.google.com/a/hawaii.edu/hist-222-catalog/" TargetMode="External"/><Relationship Id="rId13" Type="http://schemas.openxmlformats.org/officeDocument/2006/relationships/slide" Target="slide7.xml"/><Relationship Id="rId3" Type="http://schemas.openxmlformats.org/officeDocument/2006/relationships/hyperlink" Target="https://sites.google.com/a/hawaii.edu/hist-222/" TargetMode="External"/><Relationship Id="rId7" Type="http://schemas.openxmlformats.org/officeDocument/2006/relationships/hyperlink" Target="https://sites.google.com/a/hawaii.edu/meda-103/" TargetMode="External"/><Relationship Id="rId12" Type="http://schemas.openxmlformats.org/officeDocument/2006/relationships/hyperlink" Target="https://sites.google.com/a/hawaii.edu/meda-103-catalog/" TargetMode="External"/><Relationship Id="rId2" Type="http://schemas.openxmlformats.org/officeDocument/2006/relationships/notesSlide" Target="../notesSlides/notesSlide25.xml"/><Relationship Id="rId1" Type="http://schemas.openxmlformats.org/officeDocument/2006/relationships/slideLayout" Target="../slideLayouts/slideLayout4.xml"/><Relationship Id="rId6" Type="http://schemas.openxmlformats.org/officeDocument/2006/relationships/hyperlink" Target="https://sites.google.com/a/hawaii.edu/math-232/" TargetMode="External"/><Relationship Id="rId11" Type="http://schemas.openxmlformats.org/officeDocument/2006/relationships/hyperlink" Target="https://sites.google.com/a/hawaii.edu/math-232-catalog/" TargetMode="External"/><Relationship Id="rId5" Type="http://schemas.openxmlformats.org/officeDocument/2006/relationships/hyperlink" Target="https://sites.google.com/a/hawaii.edu/math-111/" TargetMode="External"/><Relationship Id="rId10" Type="http://schemas.openxmlformats.org/officeDocument/2006/relationships/hyperlink" Target="https://sites.google.com/a/hawaii.edu/math-111-catalog/" TargetMode="External"/><Relationship Id="rId4" Type="http://schemas.openxmlformats.org/officeDocument/2006/relationships/hyperlink" Target="https://sites.google.com/a/hawaii.edu/math-081/" TargetMode="External"/><Relationship Id="rId9" Type="http://schemas.openxmlformats.org/officeDocument/2006/relationships/hyperlink" Target="https://sites.google.com/a/hawaii.edu/math-81-catalog/" TargetMode="External"/></Relationships>
</file>

<file path=ppt/slides/_rels/slide26.xml.rels><?xml version="1.0" encoding="UTF-8" standalone="yes"?>
<Relationships xmlns="http://schemas.openxmlformats.org/package/2006/relationships"><Relationship Id="rId8" Type="http://schemas.openxmlformats.org/officeDocument/2006/relationships/hyperlink" Target="https://sites.google.com/a/hawaii.edu/anth-215-catalog/" TargetMode="External"/><Relationship Id="rId13" Type="http://schemas.openxmlformats.org/officeDocument/2006/relationships/slide" Target="slide7.xml"/><Relationship Id="rId3" Type="http://schemas.openxmlformats.org/officeDocument/2006/relationships/hyperlink" Target="https://sites.google.com/a/hawaii.edu/anth-215_inactive/" TargetMode="External"/><Relationship Id="rId7" Type="http://schemas.openxmlformats.org/officeDocument/2006/relationships/hyperlink" Target="https://sites.google.com/a/hawaii.edu/art-192q/" TargetMode="External"/><Relationship Id="rId12" Type="http://schemas.openxmlformats.org/officeDocument/2006/relationships/hyperlink" Target="https://sites.google.com/a/hawaii.edu/art-192q-catalog/" TargetMode="External"/><Relationship Id="rId2" Type="http://schemas.openxmlformats.org/officeDocument/2006/relationships/notesSlide" Target="../notesSlides/notesSlide26.xml"/><Relationship Id="rId1" Type="http://schemas.openxmlformats.org/officeDocument/2006/relationships/slideLayout" Target="../slideLayouts/slideLayout3.xml"/><Relationship Id="rId6" Type="http://schemas.openxmlformats.org/officeDocument/2006/relationships/hyperlink" Target="https://sites.google.com/a/hawaii.edu/art-191r/" TargetMode="External"/><Relationship Id="rId11" Type="http://schemas.openxmlformats.org/officeDocument/2006/relationships/hyperlink" Target="https://sites.google.com/a/hawaii.edu/art-191r-catalog/" TargetMode="External"/><Relationship Id="rId5" Type="http://schemas.openxmlformats.org/officeDocument/2006/relationships/hyperlink" Target="https://sites.google.com/a/hawaii.edu/art-190h/" TargetMode="External"/><Relationship Id="rId10" Type="http://schemas.openxmlformats.org/officeDocument/2006/relationships/hyperlink" Target="https://sites.google.com/a/hawaii.edu/art-190h-catalog/" TargetMode="External"/><Relationship Id="rId4" Type="http://schemas.openxmlformats.org/officeDocument/2006/relationships/hyperlink" Target="https://sites.google.com/a/hawaii.edu/art-155/" TargetMode="External"/><Relationship Id="rId9" Type="http://schemas.openxmlformats.org/officeDocument/2006/relationships/hyperlink" Target="https://sites.google.com/a/hawaii.edu/art-155-catalog/" TargetMode="External"/></Relationships>
</file>

<file path=ppt/slides/_rels/slide27.xml.rels><?xml version="1.0" encoding="UTF-8" standalone="yes"?>
<Relationships xmlns="http://schemas.openxmlformats.org/package/2006/relationships"><Relationship Id="rId3" Type="http://schemas.openxmlformats.org/officeDocument/2006/relationships/hyperlink" Target="http://screencast.com/t/ODFhNmUwYTIt" TargetMode="External"/><Relationship Id="rId2" Type="http://schemas.openxmlformats.org/officeDocument/2006/relationships/notesSlide" Target="../notesSlides/notesSlide27.xml"/><Relationship Id="rId1" Type="http://schemas.openxmlformats.org/officeDocument/2006/relationships/slideLayout" Target="../slideLayouts/slideLayout4.xml"/><Relationship Id="rId4" Type="http://schemas.openxmlformats.org/officeDocument/2006/relationships/slide" Target="slide8.xml"/></Relationships>
</file>

<file path=ppt/slides/_rels/slide28.xml.rels><?xml version="1.0" encoding="UTF-8" standalone="yes"?>
<Relationships xmlns="http://schemas.openxmlformats.org/package/2006/relationships"><Relationship Id="rId3" Type="http://schemas.openxmlformats.org/officeDocument/2006/relationships/hyperlink" Target="http://cctest.its.hawaii.edu:8080/central/core/cas.jsp" TargetMode="External"/><Relationship Id="rId2" Type="http://schemas.openxmlformats.org/officeDocument/2006/relationships/notesSlide" Target="../notesSlides/notesSlide28.xml"/><Relationship Id="rId1" Type="http://schemas.openxmlformats.org/officeDocument/2006/relationships/slideLayout" Target="../slideLayouts/slideLayout2.xml"/><Relationship Id="rId4" Type="http://schemas.openxmlformats.org/officeDocument/2006/relationships/slide" Target="slide8.xml"/></Relationships>
</file>

<file path=ppt/slides/_rels/slide29.xml.rels><?xml version="1.0" encoding="UTF-8" standalone="yes"?>
<Relationships xmlns="http://schemas.openxmlformats.org/package/2006/relationships"><Relationship Id="rId3" Type="http://schemas.openxmlformats.org/officeDocument/2006/relationships/hyperlink" Target="http://screencast.com/t/ZjAyZmI5ZGQt" TargetMode="External"/><Relationship Id="rId2" Type="http://schemas.openxmlformats.org/officeDocument/2006/relationships/notesSlide" Target="../notesSlides/notesSlide29.xml"/><Relationship Id="rId1" Type="http://schemas.openxmlformats.org/officeDocument/2006/relationships/slideLayout" Target="../slideLayouts/slideLayout2.xml"/><Relationship Id="rId4" Type="http://schemas.openxmlformats.org/officeDocument/2006/relationships/slide" Target="slide8.xml"/></Relationships>
</file>

<file path=ppt/slides/_rels/slide3.xml.rels><?xml version="1.0" encoding="UTF-8" standalone="yes"?>
<Relationships xmlns="http://schemas.openxmlformats.org/package/2006/relationships"><Relationship Id="rId8" Type="http://schemas.openxmlformats.org/officeDocument/2006/relationships/slide" Target="slide4.xml"/><Relationship Id="rId3" Type="http://schemas.openxmlformats.org/officeDocument/2006/relationships/slide" Target="slide11.xml"/><Relationship Id="rId7" Type="http://schemas.openxmlformats.org/officeDocument/2006/relationships/slide" Target="slide61.xml"/><Relationship Id="rId2" Type="http://schemas.openxmlformats.org/officeDocument/2006/relationships/notesSlide" Target="../notesSlides/notesSlide3.xml"/><Relationship Id="rId1" Type="http://schemas.openxmlformats.org/officeDocument/2006/relationships/slideLayout" Target="../slideLayouts/slideLayout13.xml"/><Relationship Id="rId6" Type="http://schemas.openxmlformats.org/officeDocument/2006/relationships/slide" Target="slide27.xml"/><Relationship Id="rId5" Type="http://schemas.openxmlformats.org/officeDocument/2006/relationships/slide" Target="slide24.xml"/><Relationship Id="rId4" Type="http://schemas.openxmlformats.org/officeDocument/2006/relationships/slide" Target="slide16.xml"/></Relationships>
</file>

<file path=ppt/slides/_rels/slide30.xml.rels><?xml version="1.0" encoding="UTF-8" standalone="yes"?>
<Relationships xmlns="http://schemas.openxmlformats.org/package/2006/relationships"><Relationship Id="rId3" Type="http://schemas.openxmlformats.org/officeDocument/2006/relationships/hyperlink" Target="http://cctest.its.hawaii.edu:8080/central/core/cas.jsp" TargetMode="External"/><Relationship Id="rId2" Type="http://schemas.openxmlformats.org/officeDocument/2006/relationships/notesSlide" Target="../notesSlides/notesSlide30.xml"/><Relationship Id="rId1" Type="http://schemas.openxmlformats.org/officeDocument/2006/relationships/slideLayout" Target="../slideLayouts/slideLayout2.xml"/><Relationship Id="rId4" Type="http://schemas.openxmlformats.org/officeDocument/2006/relationships/slide" Target="slide8.xml"/></Relationships>
</file>

<file path=ppt/slides/_rels/slide31.xml.rels><?xml version="1.0" encoding="UTF-8" standalone="yes"?>
<Relationships xmlns="http://schemas.openxmlformats.org/package/2006/relationships"><Relationship Id="rId3" Type="http://schemas.openxmlformats.org/officeDocument/2006/relationships/slide" Target="slide8.xml"/><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hyperlink" Target="http://cctest.its.hawaii.edu:8080/central/core/cas.jsp" TargetMode="External"/><Relationship Id="rId2" Type="http://schemas.openxmlformats.org/officeDocument/2006/relationships/notesSlide" Target="../notesSlides/notesSlide32.xml"/><Relationship Id="rId1" Type="http://schemas.openxmlformats.org/officeDocument/2006/relationships/slideLayout" Target="../slideLayouts/slideLayout2.xml"/><Relationship Id="rId4" Type="http://schemas.openxmlformats.org/officeDocument/2006/relationships/slide" Target="slide8.xml"/></Relationships>
</file>

<file path=ppt/slides/_rels/slide33.xml.rels><?xml version="1.0" encoding="UTF-8" standalone="yes"?>
<Relationships xmlns="http://schemas.openxmlformats.org/package/2006/relationships"><Relationship Id="rId3" Type="http://schemas.openxmlformats.org/officeDocument/2006/relationships/slide" Target="slide8.xml"/><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hyperlink" Target="http://cctest.its.hawaii.edu:8080/central/core/cas.jsp" TargetMode="External"/><Relationship Id="rId2" Type="http://schemas.openxmlformats.org/officeDocument/2006/relationships/notesSlide" Target="../notesSlides/notesSlide34.xml"/><Relationship Id="rId1" Type="http://schemas.openxmlformats.org/officeDocument/2006/relationships/slideLayout" Target="../slideLayouts/slideLayout2.xml"/><Relationship Id="rId4" Type="http://schemas.openxmlformats.org/officeDocument/2006/relationships/slide" Target="slide8.xml"/></Relationships>
</file>

<file path=ppt/slides/_rels/slide35.xml.rels><?xml version="1.0" encoding="UTF-8" standalone="yes"?>
<Relationships xmlns="http://schemas.openxmlformats.org/package/2006/relationships"><Relationship Id="rId3" Type="http://schemas.openxmlformats.org/officeDocument/2006/relationships/hyperlink" Target="http://screencast.com/t/OTUyZGJlMj" TargetMode="External"/><Relationship Id="rId2" Type="http://schemas.openxmlformats.org/officeDocument/2006/relationships/notesSlide" Target="../notesSlides/notesSlide35.xml"/><Relationship Id="rId1" Type="http://schemas.openxmlformats.org/officeDocument/2006/relationships/slideLayout" Target="../slideLayouts/slideLayout2.xml"/><Relationship Id="rId6" Type="http://schemas.openxmlformats.org/officeDocument/2006/relationships/slide" Target="slide8.xml"/><Relationship Id="rId5" Type="http://schemas.openxmlformats.org/officeDocument/2006/relationships/hyperlink" Target="http://screencast.com/t/ZjliOGQ3" TargetMode="External"/><Relationship Id="rId4" Type="http://schemas.openxmlformats.org/officeDocument/2006/relationships/hyperlink" Target="http://screencast.com/t/MmUyMTU5YzE" TargetMode="External"/></Relationships>
</file>

<file path=ppt/slides/_rels/slide36.xml.rels><?xml version="1.0" encoding="UTF-8" standalone="yes"?>
<Relationships xmlns="http://schemas.openxmlformats.org/package/2006/relationships"><Relationship Id="rId3" Type="http://schemas.openxmlformats.org/officeDocument/2006/relationships/hyperlink" Target="http://cctest.its.hawaii.edu:8080/central/core/cas.jsp" TargetMode="External"/><Relationship Id="rId2" Type="http://schemas.openxmlformats.org/officeDocument/2006/relationships/notesSlide" Target="../notesSlides/notesSlide36.xml"/><Relationship Id="rId1" Type="http://schemas.openxmlformats.org/officeDocument/2006/relationships/slideLayout" Target="../slideLayouts/slideLayout2.xml"/><Relationship Id="rId4" Type="http://schemas.openxmlformats.org/officeDocument/2006/relationships/slide" Target="slide8.xml"/></Relationships>
</file>

<file path=ppt/slides/_rels/slide37.xml.rels><?xml version="1.0" encoding="UTF-8" standalone="yes"?>
<Relationships xmlns="http://schemas.openxmlformats.org/package/2006/relationships"><Relationship Id="rId3" Type="http://schemas.openxmlformats.org/officeDocument/2006/relationships/hyperlink" Target="http://screencast.com/t/YzlkNmI2Yz" TargetMode="External"/><Relationship Id="rId2" Type="http://schemas.openxmlformats.org/officeDocument/2006/relationships/notesSlide" Target="../notesSlides/notesSlide37.xml"/><Relationship Id="rId1" Type="http://schemas.openxmlformats.org/officeDocument/2006/relationships/slideLayout" Target="../slideLayouts/slideLayout2.xml"/><Relationship Id="rId4" Type="http://schemas.openxmlformats.org/officeDocument/2006/relationships/slide" Target="slide8.xml"/></Relationships>
</file>

<file path=ppt/slides/_rels/slide38.xml.rels><?xml version="1.0" encoding="UTF-8" standalone="yes"?>
<Relationships xmlns="http://schemas.openxmlformats.org/package/2006/relationships"><Relationship Id="rId3" Type="http://schemas.openxmlformats.org/officeDocument/2006/relationships/hyperlink" Target="http://cctest.its.hawaii.edu:8080/central/core/cas.jsp" TargetMode="External"/><Relationship Id="rId2" Type="http://schemas.openxmlformats.org/officeDocument/2006/relationships/notesSlide" Target="../notesSlides/notesSlide38.xml"/><Relationship Id="rId1" Type="http://schemas.openxmlformats.org/officeDocument/2006/relationships/slideLayout" Target="../slideLayouts/slideLayout2.xml"/><Relationship Id="rId4" Type="http://schemas.openxmlformats.org/officeDocument/2006/relationships/slide" Target="slide8.xml"/></Relationships>
</file>

<file path=ppt/slides/_rels/slide39.xml.rels><?xml version="1.0" encoding="UTF-8" standalone="yes"?>
<Relationships xmlns="http://schemas.openxmlformats.org/package/2006/relationships"><Relationship Id="rId3" Type="http://schemas.openxmlformats.org/officeDocument/2006/relationships/slide" Target="slide8.xml"/><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4.xml"/><Relationship Id="rId1" Type="http://schemas.openxmlformats.org/officeDocument/2006/relationships/slideLayout" Target="../slideLayouts/slideLayout8.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0.xml.rels><?xml version="1.0" encoding="UTF-8" standalone="yes"?>
<Relationships xmlns="http://schemas.openxmlformats.org/package/2006/relationships"><Relationship Id="rId3" Type="http://schemas.openxmlformats.org/officeDocument/2006/relationships/hyperlink" Target="http://cctest.its.hawaii.edu:8080/central/core/cas.jsp" TargetMode="External"/><Relationship Id="rId2" Type="http://schemas.openxmlformats.org/officeDocument/2006/relationships/notesSlide" Target="../notesSlides/notesSlide40.xml"/><Relationship Id="rId1" Type="http://schemas.openxmlformats.org/officeDocument/2006/relationships/slideLayout" Target="../slideLayouts/slideLayout2.xml"/><Relationship Id="rId4" Type="http://schemas.openxmlformats.org/officeDocument/2006/relationships/slide" Target="slide8.xml"/></Relationships>
</file>

<file path=ppt/slides/_rels/slide41.xml.rels><?xml version="1.0" encoding="UTF-8" standalone="yes"?>
<Relationships xmlns="http://schemas.openxmlformats.org/package/2006/relationships"><Relationship Id="rId3" Type="http://schemas.openxmlformats.org/officeDocument/2006/relationships/slide" Target="slide8.xml"/><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hyperlink" Target="http://cctest.its.hawaii.edu:8080/central/core/cas.jsp" TargetMode="External"/><Relationship Id="rId2" Type="http://schemas.openxmlformats.org/officeDocument/2006/relationships/notesSlide" Target="../notesSlides/notesSlide42.xml"/><Relationship Id="rId1" Type="http://schemas.openxmlformats.org/officeDocument/2006/relationships/slideLayout" Target="../slideLayouts/slideLayout2.xml"/><Relationship Id="rId4" Type="http://schemas.openxmlformats.org/officeDocument/2006/relationships/slide" Target="slide8.xml"/></Relationships>
</file>

<file path=ppt/slides/_rels/slide43.xml.rels><?xml version="1.0" encoding="UTF-8" standalone="yes"?>
<Relationships xmlns="http://schemas.openxmlformats.org/package/2006/relationships"><Relationship Id="rId3" Type="http://schemas.openxmlformats.org/officeDocument/2006/relationships/slide" Target="slide8.xml"/><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hyperlink" Target="http://cctest.its.hawaii.edu:8080/central/core/cas.jsp" TargetMode="External"/><Relationship Id="rId2" Type="http://schemas.openxmlformats.org/officeDocument/2006/relationships/notesSlide" Target="../notesSlides/notesSlide44.xml"/><Relationship Id="rId1" Type="http://schemas.openxmlformats.org/officeDocument/2006/relationships/slideLayout" Target="../slideLayouts/slideLayout2.xml"/><Relationship Id="rId4" Type="http://schemas.openxmlformats.org/officeDocument/2006/relationships/slide" Target="slide8.xml"/></Relationships>
</file>

<file path=ppt/slides/_rels/slide45.xml.rels><?xml version="1.0" encoding="UTF-8" standalone="yes"?>
<Relationships xmlns="http://schemas.openxmlformats.org/package/2006/relationships"><Relationship Id="rId3" Type="http://schemas.openxmlformats.org/officeDocument/2006/relationships/slide" Target="slide8.xml"/><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hyperlink" Target="http://cctest.its.hawaii.edu:8080/central/core/cas.jsp" TargetMode="External"/><Relationship Id="rId2" Type="http://schemas.openxmlformats.org/officeDocument/2006/relationships/notesSlide" Target="../notesSlides/notesSlide46.xml"/><Relationship Id="rId1" Type="http://schemas.openxmlformats.org/officeDocument/2006/relationships/slideLayout" Target="../slideLayouts/slideLayout2.xml"/><Relationship Id="rId4" Type="http://schemas.openxmlformats.org/officeDocument/2006/relationships/slide" Target="slide8.xml"/></Relationships>
</file>

<file path=ppt/slides/_rels/slide47.xml.rels><?xml version="1.0" encoding="UTF-8" standalone="yes"?>
<Relationships xmlns="http://schemas.openxmlformats.org/package/2006/relationships"><Relationship Id="rId3" Type="http://schemas.openxmlformats.org/officeDocument/2006/relationships/slide" Target="slide8.xml"/><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8" Type="http://schemas.openxmlformats.org/officeDocument/2006/relationships/slide" Target="slide8.xml"/><Relationship Id="rId3" Type="http://schemas.openxmlformats.org/officeDocument/2006/relationships/slide" Target="slide49.xml"/><Relationship Id="rId7" Type="http://schemas.openxmlformats.org/officeDocument/2006/relationships/slide" Target="slide53.xml"/><Relationship Id="rId2" Type="http://schemas.openxmlformats.org/officeDocument/2006/relationships/notesSlide" Target="../notesSlides/notesSlide48.xml"/><Relationship Id="rId1" Type="http://schemas.openxmlformats.org/officeDocument/2006/relationships/slideLayout" Target="../slideLayouts/slideLayout2.xml"/><Relationship Id="rId6" Type="http://schemas.openxmlformats.org/officeDocument/2006/relationships/slide" Target="slide52.xml"/><Relationship Id="rId5" Type="http://schemas.openxmlformats.org/officeDocument/2006/relationships/slide" Target="slide51.xml"/><Relationship Id="rId4" Type="http://schemas.openxmlformats.org/officeDocument/2006/relationships/slide" Target="slide50.xml"/></Relationships>
</file>

<file path=ppt/slides/_rels/slide49.xml.rels><?xml version="1.0" encoding="UTF-8" standalone="yes"?>
<Relationships xmlns="http://schemas.openxmlformats.org/package/2006/relationships"><Relationship Id="rId3" Type="http://schemas.openxmlformats.org/officeDocument/2006/relationships/image" Target="../media/image6.tiff"/><Relationship Id="rId2" Type="http://schemas.openxmlformats.org/officeDocument/2006/relationships/notesSlide" Target="../notesSlides/notesSlide49.xml"/><Relationship Id="rId1" Type="http://schemas.openxmlformats.org/officeDocument/2006/relationships/slideLayout" Target="../slideLayouts/slideLayout2.xml"/><Relationship Id="rId4" Type="http://schemas.openxmlformats.org/officeDocument/2006/relationships/slide" Target="slide8.xml"/></Relationships>
</file>

<file path=ppt/slides/_rels/slide5.xml.rels><?xml version="1.0" encoding="UTF-8" standalone="yes"?>
<Relationships xmlns="http://schemas.openxmlformats.org/package/2006/relationships"><Relationship Id="rId8" Type="http://schemas.openxmlformats.org/officeDocument/2006/relationships/diagramData" Target="../diagrams/data3.xml"/><Relationship Id="rId3" Type="http://schemas.openxmlformats.org/officeDocument/2006/relationships/diagramData" Target="../diagrams/data2.xml"/><Relationship Id="rId7" Type="http://schemas.microsoft.com/office/2007/relationships/diagramDrawing" Target="../diagrams/drawing2.xml"/><Relationship Id="rId12" Type="http://schemas.microsoft.com/office/2007/relationships/diagramDrawing" Target="../diagrams/drawing3.xml"/><Relationship Id="rId2" Type="http://schemas.openxmlformats.org/officeDocument/2006/relationships/notesSlide" Target="../notesSlides/notesSlide5.xml"/><Relationship Id="rId1" Type="http://schemas.openxmlformats.org/officeDocument/2006/relationships/slideLayout" Target="../slideLayouts/slideLayout8.xml"/><Relationship Id="rId6" Type="http://schemas.openxmlformats.org/officeDocument/2006/relationships/diagramColors" Target="../diagrams/colors2.xml"/><Relationship Id="rId11" Type="http://schemas.openxmlformats.org/officeDocument/2006/relationships/diagramColors" Target="../diagrams/colors3.xml"/><Relationship Id="rId5" Type="http://schemas.openxmlformats.org/officeDocument/2006/relationships/diagramQuickStyle" Target="../diagrams/quickStyle2.xml"/><Relationship Id="rId10" Type="http://schemas.openxmlformats.org/officeDocument/2006/relationships/diagramQuickStyle" Target="../diagrams/quickStyle3.xml"/><Relationship Id="rId4" Type="http://schemas.openxmlformats.org/officeDocument/2006/relationships/diagramLayout" Target="../diagrams/layout2.xml"/><Relationship Id="rId9" Type="http://schemas.openxmlformats.org/officeDocument/2006/relationships/diagramLayout" Target="../diagrams/layout3.xml"/></Relationships>
</file>

<file path=ppt/slides/_rels/slide50.xml.rels><?xml version="1.0" encoding="UTF-8" standalone="yes"?>
<Relationships xmlns="http://schemas.openxmlformats.org/package/2006/relationships"><Relationship Id="rId3" Type="http://schemas.openxmlformats.org/officeDocument/2006/relationships/image" Target="../media/image7.tiff"/><Relationship Id="rId2" Type="http://schemas.openxmlformats.org/officeDocument/2006/relationships/notesSlide" Target="../notesSlides/notesSlide50.xml"/><Relationship Id="rId1" Type="http://schemas.openxmlformats.org/officeDocument/2006/relationships/slideLayout" Target="../slideLayouts/slideLayout2.xml"/><Relationship Id="rId4" Type="http://schemas.openxmlformats.org/officeDocument/2006/relationships/slide" Target="slide8.xml"/></Relationships>
</file>

<file path=ppt/slides/_rels/slide5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51.xml"/><Relationship Id="rId1" Type="http://schemas.openxmlformats.org/officeDocument/2006/relationships/slideLayout" Target="../slideLayouts/slideLayout2.xml"/><Relationship Id="rId4" Type="http://schemas.openxmlformats.org/officeDocument/2006/relationships/slide" Target="slide8.xml"/></Relationships>
</file>

<file path=ppt/slides/_rels/slide5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52.xml"/><Relationship Id="rId1" Type="http://schemas.openxmlformats.org/officeDocument/2006/relationships/slideLayout" Target="../slideLayouts/slideLayout2.xml"/><Relationship Id="rId4" Type="http://schemas.openxmlformats.org/officeDocument/2006/relationships/slide" Target="slide8.xml"/></Relationships>
</file>

<file path=ppt/slides/_rels/slide53.xml.rels><?xml version="1.0" encoding="UTF-8" standalone="yes"?>
<Relationships xmlns="http://schemas.openxmlformats.org/package/2006/relationships"><Relationship Id="rId3" Type="http://schemas.openxmlformats.org/officeDocument/2006/relationships/image" Target="../media/image9.tiff"/><Relationship Id="rId2" Type="http://schemas.openxmlformats.org/officeDocument/2006/relationships/notesSlide" Target="../notesSlides/notesSlide53.xml"/><Relationship Id="rId1" Type="http://schemas.openxmlformats.org/officeDocument/2006/relationships/slideLayout" Target="../slideLayouts/slideLayout2.xml"/><Relationship Id="rId4" Type="http://schemas.openxmlformats.org/officeDocument/2006/relationships/slide" Target="slide8.xml"/></Relationships>
</file>

<file path=ppt/slides/_rels/slide54.xml.rels><?xml version="1.0" encoding="UTF-8" standalone="yes"?>
<Relationships xmlns="http://schemas.openxmlformats.org/package/2006/relationships"><Relationship Id="rId3" Type="http://schemas.openxmlformats.org/officeDocument/2006/relationships/slide" Target="slide8.xml"/><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hyperlink" Target="http://cctest.its.hawaii.edu:8080/central/core/cas.jsp" TargetMode="External"/><Relationship Id="rId2" Type="http://schemas.openxmlformats.org/officeDocument/2006/relationships/notesSlide" Target="../notesSlides/notesSlide55.xml"/><Relationship Id="rId1" Type="http://schemas.openxmlformats.org/officeDocument/2006/relationships/slideLayout" Target="../slideLayouts/slideLayout2.xml"/><Relationship Id="rId4" Type="http://schemas.openxmlformats.org/officeDocument/2006/relationships/slide" Target="slide8.xml"/></Relationships>
</file>

<file path=ppt/slides/_rels/slide56.xml.rels><?xml version="1.0" encoding="UTF-8" standalone="yes"?>
<Relationships xmlns="http://schemas.openxmlformats.org/package/2006/relationships"><Relationship Id="rId3" Type="http://schemas.openxmlformats.org/officeDocument/2006/relationships/hyperlink" Target="http://screencast.com/t/V7gU91HzNqXH" TargetMode="External"/><Relationship Id="rId2" Type="http://schemas.openxmlformats.org/officeDocument/2006/relationships/notesSlide" Target="../notesSlides/notesSlide56.xml"/><Relationship Id="rId1" Type="http://schemas.openxmlformats.org/officeDocument/2006/relationships/slideLayout" Target="../slideLayouts/slideLayout2.xml"/><Relationship Id="rId4" Type="http://schemas.openxmlformats.org/officeDocument/2006/relationships/slide" Target="slide8.xml"/></Relationships>
</file>

<file path=ppt/slides/_rels/slide57.xml.rels><?xml version="1.0" encoding="UTF-8" standalone="yes"?>
<Relationships xmlns="http://schemas.openxmlformats.org/package/2006/relationships"><Relationship Id="rId3" Type="http://schemas.openxmlformats.org/officeDocument/2006/relationships/hyperlink" Target="http://cctest.its.hawaii.edu:8080/central/core/cas.jsp" TargetMode="External"/><Relationship Id="rId2" Type="http://schemas.openxmlformats.org/officeDocument/2006/relationships/notesSlide" Target="../notesSlides/notesSlide57.xml"/><Relationship Id="rId1" Type="http://schemas.openxmlformats.org/officeDocument/2006/relationships/slideLayout" Target="../slideLayouts/slideLayout2.xml"/><Relationship Id="rId4" Type="http://schemas.openxmlformats.org/officeDocument/2006/relationships/slide" Target="slide8.xml"/></Relationships>
</file>

<file path=ppt/slides/_rels/slide58.xml.rels><?xml version="1.0" encoding="UTF-8" standalone="yes"?>
<Relationships xmlns="http://schemas.openxmlformats.org/package/2006/relationships"><Relationship Id="rId3" Type="http://schemas.openxmlformats.org/officeDocument/2006/relationships/slide" Target="slide8.xml"/><Relationship Id="rId2" Type="http://schemas.openxmlformats.org/officeDocument/2006/relationships/notesSlide" Target="../notesSlides/notesSlide58.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hyperlink" Target="http://cctest.its.hawaii.edu:8080/central/core/cas.jsp" TargetMode="External"/><Relationship Id="rId2" Type="http://schemas.openxmlformats.org/officeDocument/2006/relationships/notesSlide" Target="../notesSlides/notesSlide59.xml"/><Relationship Id="rId1" Type="http://schemas.openxmlformats.org/officeDocument/2006/relationships/slideLayout" Target="../slideLayouts/slideLayout2.xml"/><Relationship Id="rId4" Type="http://schemas.openxmlformats.org/officeDocument/2006/relationships/slide" Target="slide8.xml"/></Relationships>
</file>

<file path=ppt/slides/_rels/slide6.xml.rels><?xml version="1.0" encoding="UTF-8" standalone="yes"?>
<Relationships xmlns="http://schemas.openxmlformats.org/package/2006/relationships"><Relationship Id="rId8" Type="http://schemas.openxmlformats.org/officeDocument/2006/relationships/diagramData" Target="../diagrams/data5.xml"/><Relationship Id="rId3" Type="http://schemas.openxmlformats.org/officeDocument/2006/relationships/diagramData" Target="../diagrams/data4.xml"/><Relationship Id="rId7" Type="http://schemas.microsoft.com/office/2007/relationships/diagramDrawing" Target="../diagrams/drawing4.xml"/><Relationship Id="rId12" Type="http://schemas.microsoft.com/office/2007/relationships/diagramDrawing" Target="../diagrams/drawing5.xml"/><Relationship Id="rId2" Type="http://schemas.openxmlformats.org/officeDocument/2006/relationships/notesSlide" Target="../notesSlides/notesSlide6.xml"/><Relationship Id="rId1" Type="http://schemas.openxmlformats.org/officeDocument/2006/relationships/slideLayout" Target="../slideLayouts/slideLayout8.xml"/><Relationship Id="rId6" Type="http://schemas.openxmlformats.org/officeDocument/2006/relationships/diagramColors" Target="../diagrams/colors4.xml"/><Relationship Id="rId11" Type="http://schemas.openxmlformats.org/officeDocument/2006/relationships/diagramColors" Target="../diagrams/colors5.xml"/><Relationship Id="rId5" Type="http://schemas.openxmlformats.org/officeDocument/2006/relationships/diagramQuickStyle" Target="../diagrams/quickStyle4.xml"/><Relationship Id="rId10" Type="http://schemas.openxmlformats.org/officeDocument/2006/relationships/diagramQuickStyle" Target="../diagrams/quickStyle5.xml"/><Relationship Id="rId4" Type="http://schemas.openxmlformats.org/officeDocument/2006/relationships/diagramLayout" Target="../diagrams/layout4.xml"/><Relationship Id="rId9" Type="http://schemas.openxmlformats.org/officeDocument/2006/relationships/diagramLayout" Target="../diagrams/layout5.xml"/></Relationships>
</file>

<file path=ppt/slides/_rels/slide60.xml.rels><?xml version="1.0" encoding="UTF-8" standalone="yes"?>
<Relationships xmlns="http://schemas.openxmlformats.org/package/2006/relationships"><Relationship Id="rId3" Type="http://schemas.openxmlformats.org/officeDocument/2006/relationships/hyperlink" Target="http://cctest.its.hawaii.edu:8080/central/core/cas.jsp" TargetMode="External"/><Relationship Id="rId2" Type="http://schemas.openxmlformats.org/officeDocument/2006/relationships/notesSlide" Target="../notesSlides/notesSlide60.xml"/><Relationship Id="rId1" Type="http://schemas.openxmlformats.org/officeDocument/2006/relationships/slideLayout" Target="../slideLayouts/slideLayout2.xml"/><Relationship Id="rId4" Type="http://schemas.openxmlformats.org/officeDocument/2006/relationships/slide" Target="slide8.xml"/></Relationships>
</file>

<file path=ppt/slides/_rels/slide61.xml.rels><?xml version="1.0" encoding="UTF-8" standalone="yes"?>
<Relationships xmlns="http://schemas.openxmlformats.org/package/2006/relationships"><Relationship Id="rId3" Type="http://schemas.openxmlformats.org/officeDocument/2006/relationships/hyperlink" Target="http://cctest.its.hawaii.edu:8080/central/core/cas.jsp" TargetMode="External"/><Relationship Id="rId7" Type="http://schemas.openxmlformats.org/officeDocument/2006/relationships/slide" Target="slide9.xml"/><Relationship Id="rId2" Type="http://schemas.openxmlformats.org/officeDocument/2006/relationships/notesSlide" Target="../notesSlides/notesSlide61.xml"/><Relationship Id="rId1" Type="http://schemas.openxmlformats.org/officeDocument/2006/relationships/slideLayout" Target="../slideLayouts/slideLayout4.xml"/><Relationship Id="rId6" Type="http://schemas.openxmlformats.org/officeDocument/2006/relationships/hyperlink" Target="http://screencast.com/t/ZDhjMmY2MjY" TargetMode="External"/><Relationship Id="rId5" Type="http://schemas.openxmlformats.org/officeDocument/2006/relationships/hyperlink" Target="http://screencast.com/t/YjZhMGQ3YW" TargetMode="External"/><Relationship Id="rId4" Type="http://schemas.openxmlformats.org/officeDocument/2006/relationships/hyperlink" Target="http://screencast.com/t/Mzc3MDAw" TargetMode="External"/></Relationships>
</file>

<file path=ppt/slides/_rels/slide62.xml.rels><?xml version="1.0" encoding="UTF-8" standalone="yes"?>
<Relationships xmlns="http://schemas.openxmlformats.org/package/2006/relationships"><Relationship Id="rId3" Type="http://schemas.openxmlformats.org/officeDocument/2006/relationships/slide" Target="slide9.xml"/><Relationship Id="rId2" Type="http://schemas.openxmlformats.org/officeDocument/2006/relationships/notesSlide" Target="../notesSlides/notesSlide62.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3" Type="http://schemas.openxmlformats.org/officeDocument/2006/relationships/hyperlink" Target="http://cctest.its.hawaii.edu:8080/central/core/cas.jsp" TargetMode="External"/><Relationship Id="rId2" Type="http://schemas.openxmlformats.org/officeDocument/2006/relationships/notesSlide" Target="../notesSlides/notesSlide63.xml"/><Relationship Id="rId1" Type="http://schemas.openxmlformats.org/officeDocument/2006/relationships/slideLayout" Target="../slideLayouts/slideLayout2.xml"/><Relationship Id="rId6" Type="http://schemas.openxmlformats.org/officeDocument/2006/relationships/slide" Target="slide9.xml"/><Relationship Id="rId5" Type="http://schemas.openxmlformats.org/officeDocument/2006/relationships/hyperlink" Target="http://screencast.com/t/ZWFhMDAz" TargetMode="External"/><Relationship Id="rId4" Type="http://schemas.openxmlformats.org/officeDocument/2006/relationships/hyperlink" Target="http://screencast.com/t/Mzc3MDAw" TargetMode="External"/></Relationships>
</file>

<file path=ppt/slides/_rels/slide64.xml.rels><?xml version="1.0" encoding="UTF-8" standalone="yes"?>
<Relationships xmlns="http://schemas.openxmlformats.org/package/2006/relationships"><Relationship Id="rId3" Type="http://schemas.openxmlformats.org/officeDocument/2006/relationships/hyperlink" Target="https://sites.google.com/a/hawaii.edu/activity_1/" TargetMode="External"/><Relationship Id="rId2" Type="http://schemas.openxmlformats.org/officeDocument/2006/relationships/notesSlide" Target="../notesSlides/notesSlide64.xml"/><Relationship Id="rId1" Type="http://schemas.openxmlformats.org/officeDocument/2006/relationships/slideLayout" Target="../slideLayouts/slideLayout2.xml"/><Relationship Id="rId6" Type="http://schemas.openxmlformats.org/officeDocument/2006/relationships/slide" Target="slide9.xml"/><Relationship Id="rId5" Type="http://schemas.openxmlformats.org/officeDocument/2006/relationships/hyperlink" Target="https://sites.google.com/a/hawaii.edu/checklist/" TargetMode="External"/><Relationship Id="rId4" Type="http://schemas.openxmlformats.org/officeDocument/2006/relationships/hyperlink" Target="https://sites.google.com/a/hawaii.edu/activity1_data/" TargetMode="External"/></Relationships>
</file>

<file path=ppt/slides/_rels/slide65.xml.rels><?xml version="1.0" encoding="UTF-8" standalone="yes"?>
<Relationships xmlns="http://schemas.openxmlformats.org/package/2006/relationships"><Relationship Id="rId3" Type="http://schemas.openxmlformats.org/officeDocument/2006/relationships/hyperlink" Target="http://cctest.its.hawaii.edu:8080/central/core/cas.jsp" TargetMode="External"/><Relationship Id="rId2" Type="http://schemas.openxmlformats.org/officeDocument/2006/relationships/notesSlide" Target="../notesSlides/notesSlide65.xml"/><Relationship Id="rId1" Type="http://schemas.openxmlformats.org/officeDocument/2006/relationships/slideLayout" Target="../slideLayouts/slideLayout2.xml"/><Relationship Id="rId6" Type="http://schemas.openxmlformats.org/officeDocument/2006/relationships/slide" Target="slide9.xml"/><Relationship Id="rId5" Type="http://schemas.openxmlformats.org/officeDocument/2006/relationships/hyperlink" Target="http://screencast.com/t/ZWFhMDAz" TargetMode="External"/><Relationship Id="rId4" Type="http://schemas.openxmlformats.org/officeDocument/2006/relationships/hyperlink" Target="http://screencast.com/t/Mzc3MDAw" TargetMode="External"/></Relationships>
</file>

<file path=ppt/slides/_rels/slide66.xml.rels><?xml version="1.0" encoding="UTF-8" standalone="yes"?>
<Relationships xmlns="http://schemas.openxmlformats.org/package/2006/relationships"><Relationship Id="rId3" Type="http://schemas.openxmlformats.org/officeDocument/2006/relationships/hyperlink" Target="http://cctest.its.hawaii.edu:8080/central/core/cas.jsp" TargetMode="External"/><Relationship Id="rId2" Type="http://schemas.openxmlformats.org/officeDocument/2006/relationships/notesSlide" Target="../notesSlides/notesSlide66.xml"/><Relationship Id="rId1" Type="http://schemas.openxmlformats.org/officeDocument/2006/relationships/slideLayout" Target="../slideLayouts/slideLayout2.xml"/><Relationship Id="rId4" Type="http://schemas.openxmlformats.org/officeDocument/2006/relationships/slide" Target="slide9.xml"/></Relationships>
</file>

<file path=ppt/slides/_rels/slide67.xml.rels><?xml version="1.0" encoding="UTF-8" standalone="yes"?>
<Relationships xmlns="http://schemas.openxmlformats.org/package/2006/relationships"><Relationship Id="rId3" Type="http://schemas.openxmlformats.org/officeDocument/2006/relationships/hyperlink" Target="https://sites.google.com/a/hawaii.edu/activity_2/" TargetMode="External"/><Relationship Id="rId2" Type="http://schemas.openxmlformats.org/officeDocument/2006/relationships/notesSlide" Target="../notesSlides/notesSlide67.xml"/><Relationship Id="rId1" Type="http://schemas.openxmlformats.org/officeDocument/2006/relationships/slideLayout" Target="../slideLayouts/slideLayout2.xml"/><Relationship Id="rId6" Type="http://schemas.openxmlformats.org/officeDocument/2006/relationships/slide" Target="slide9.xml"/><Relationship Id="rId5" Type="http://schemas.openxmlformats.org/officeDocument/2006/relationships/hyperlink" Target="https://sites.google.com/a/hawaii.edu/checklist/" TargetMode="External"/><Relationship Id="rId4" Type="http://schemas.openxmlformats.org/officeDocument/2006/relationships/hyperlink" Target="https://sites.google.com/a/hawaii.edu/activity2_data/" TargetMode="External"/></Relationships>
</file>

<file path=ppt/slides/_rels/slide68.xml.rels><?xml version="1.0" encoding="UTF-8" standalone="yes"?>
<Relationships xmlns="http://schemas.openxmlformats.org/package/2006/relationships"><Relationship Id="rId3" Type="http://schemas.openxmlformats.org/officeDocument/2006/relationships/hyperlink" Target="http://cctest.its.hawaii.edu:8080/central/core/cas.jsp" TargetMode="External"/><Relationship Id="rId2" Type="http://schemas.openxmlformats.org/officeDocument/2006/relationships/notesSlide" Target="../notesSlides/notesSlide68.xml"/><Relationship Id="rId1" Type="http://schemas.openxmlformats.org/officeDocument/2006/relationships/slideLayout" Target="../slideLayouts/slideLayout2.xml"/><Relationship Id="rId4" Type="http://schemas.openxmlformats.org/officeDocument/2006/relationships/slide" Target="slide9.xml"/></Relationships>
</file>

<file path=ppt/slides/_rels/slide69.xml.rels><?xml version="1.0" encoding="UTF-8" standalone="yes"?>
<Relationships xmlns="http://schemas.openxmlformats.org/package/2006/relationships"><Relationship Id="rId3" Type="http://schemas.openxmlformats.org/officeDocument/2006/relationships/hyperlink" Target="http://cctest.its.hawaii.edu:8080/central/core/cas.jsp" TargetMode="External"/><Relationship Id="rId2" Type="http://schemas.openxmlformats.org/officeDocument/2006/relationships/notesSlide" Target="../notesSlides/notesSlide69.xml"/><Relationship Id="rId1" Type="http://schemas.openxmlformats.org/officeDocument/2006/relationships/slideLayout" Target="../slideLayouts/slideLayout2.xml"/><Relationship Id="rId4" Type="http://schemas.openxmlformats.org/officeDocument/2006/relationships/slide" Target="slide9.xml"/></Relationships>
</file>

<file path=ppt/slides/_rels/slide7.xml.rels><?xml version="1.0" encoding="UTF-8" standalone="yes"?>
<Relationships xmlns="http://schemas.openxmlformats.org/package/2006/relationships"><Relationship Id="rId8" Type="http://schemas.openxmlformats.org/officeDocument/2006/relationships/diagramData" Target="../diagrams/data7.xml"/><Relationship Id="rId3" Type="http://schemas.openxmlformats.org/officeDocument/2006/relationships/diagramData" Target="../diagrams/data6.xml"/><Relationship Id="rId7" Type="http://schemas.microsoft.com/office/2007/relationships/diagramDrawing" Target="../diagrams/drawing6.xml"/><Relationship Id="rId12" Type="http://schemas.microsoft.com/office/2007/relationships/diagramDrawing" Target="../diagrams/drawing7.xml"/><Relationship Id="rId2" Type="http://schemas.openxmlformats.org/officeDocument/2006/relationships/notesSlide" Target="../notesSlides/notesSlide7.xml"/><Relationship Id="rId1" Type="http://schemas.openxmlformats.org/officeDocument/2006/relationships/slideLayout" Target="../slideLayouts/slideLayout8.xml"/><Relationship Id="rId6" Type="http://schemas.openxmlformats.org/officeDocument/2006/relationships/diagramColors" Target="../diagrams/colors6.xml"/><Relationship Id="rId11" Type="http://schemas.openxmlformats.org/officeDocument/2006/relationships/diagramColors" Target="../diagrams/colors7.xml"/><Relationship Id="rId5" Type="http://schemas.openxmlformats.org/officeDocument/2006/relationships/diagramQuickStyle" Target="../diagrams/quickStyle6.xml"/><Relationship Id="rId10" Type="http://schemas.openxmlformats.org/officeDocument/2006/relationships/diagramQuickStyle" Target="../diagrams/quickStyle7.xml"/><Relationship Id="rId4" Type="http://schemas.openxmlformats.org/officeDocument/2006/relationships/diagramLayout" Target="../diagrams/layout6.xml"/><Relationship Id="rId9" Type="http://schemas.openxmlformats.org/officeDocument/2006/relationships/diagramLayout" Target="../diagrams/layout7.xml"/></Relationships>
</file>

<file path=ppt/slides/_rels/slide70.xml.rels><?xml version="1.0" encoding="UTF-8" standalone="yes"?>
<Relationships xmlns="http://schemas.openxmlformats.org/package/2006/relationships"><Relationship Id="rId3" Type="http://schemas.openxmlformats.org/officeDocument/2006/relationships/hyperlink" Target="https://sites.google.com/a/hawaii.edu/activity_3/" TargetMode="External"/><Relationship Id="rId2" Type="http://schemas.openxmlformats.org/officeDocument/2006/relationships/notesSlide" Target="../notesSlides/notesSlide70.xml"/><Relationship Id="rId1" Type="http://schemas.openxmlformats.org/officeDocument/2006/relationships/slideLayout" Target="../slideLayouts/slideLayout2.xml"/><Relationship Id="rId6" Type="http://schemas.openxmlformats.org/officeDocument/2006/relationships/slide" Target="slide9.xml"/><Relationship Id="rId5" Type="http://schemas.openxmlformats.org/officeDocument/2006/relationships/hyperlink" Target="https://sites.google.com/a/hawaii.edu/checklist/" TargetMode="External"/><Relationship Id="rId4" Type="http://schemas.openxmlformats.org/officeDocument/2006/relationships/hyperlink" Target="https://sites.google.com/a/hawaii.edu/activity3_data/" TargetMode="External"/></Relationships>
</file>

<file path=ppt/slides/_rels/slide71.xml.rels><?xml version="1.0" encoding="UTF-8" standalone="yes"?>
<Relationships xmlns="http://schemas.openxmlformats.org/package/2006/relationships"><Relationship Id="rId3" Type="http://schemas.openxmlformats.org/officeDocument/2006/relationships/hyperlink" Target="http://cctest.its.hawaii.edu:8080/central/core/cas.jsp" TargetMode="External"/><Relationship Id="rId2" Type="http://schemas.openxmlformats.org/officeDocument/2006/relationships/notesSlide" Target="../notesSlides/notesSlide71.xm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3" Type="http://schemas.openxmlformats.org/officeDocument/2006/relationships/hyperlink" Target="http://www.surveymonkey.com/s/NS5Z58T" TargetMode="External"/><Relationship Id="rId2" Type="http://schemas.openxmlformats.org/officeDocument/2006/relationships/notesSlide" Target="../notesSlides/notesSlide72.xml"/><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8" Type="http://schemas.openxmlformats.org/officeDocument/2006/relationships/diagramData" Target="../diagrams/data9.xml"/><Relationship Id="rId3" Type="http://schemas.openxmlformats.org/officeDocument/2006/relationships/diagramData" Target="../diagrams/data8.xml"/><Relationship Id="rId7" Type="http://schemas.microsoft.com/office/2007/relationships/diagramDrawing" Target="../diagrams/drawing8.xml"/><Relationship Id="rId12" Type="http://schemas.microsoft.com/office/2007/relationships/diagramDrawing" Target="../diagrams/drawing9.xml"/><Relationship Id="rId2" Type="http://schemas.openxmlformats.org/officeDocument/2006/relationships/notesSlide" Target="../notesSlides/notesSlide8.xml"/><Relationship Id="rId1" Type="http://schemas.openxmlformats.org/officeDocument/2006/relationships/slideLayout" Target="../slideLayouts/slideLayout8.xml"/><Relationship Id="rId6" Type="http://schemas.openxmlformats.org/officeDocument/2006/relationships/diagramColors" Target="../diagrams/colors8.xml"/><Relationship Id="rId11" Type="http://schemas.openxmlformats.org/officeDocument/2006/relationships/diagramColors" Target="../diagrams/colors9.xml"/><Relationship Id="rId5" Type="http://schemas.openxmlformats.org/officeDocument/2006/relationships/diagramQuickStyle" Target="../diagrams/quickStyle8.xml"/><Relationship Id="rId10" Type="http://schemas.openxmlformats.org/officeDocument/2006/relationships/diagramQuickStyle" Target="../diagrams/quickStyle9.xml"/><Relationship Id="rId4" Type="http://schemas.openxmlformats.org/officeDocument/2006/relationships/diagramLayout" Target="../diagrams/layout8.xml"/><Relationship Id="rId9" Type="http://schemas.openxmlformats.org/officeDocument/2006/relationships/diagramLayout" Target="../diagrams/layout9.xml"/></Relationships>
</file>

<file path=ppt/slides/_rels/slide9.xml.rels><?xml version="1.0" encoding="UTF-8" standalone="yes"?>
<Relationships xmlns="http://schemas.openxmlformats.org/package/2006/relationships"><Relationship Id="rId8" Type="http://schemas.openxmlformats.org/officeDocument/2006/relationships/diagramData" Target="../diagrams/data11.xml"/><Relationship Id="rId3" Type="http://schemas.openxmlformats.org/officeDocument/2006/relationships/diagramData" Target="../diagrams/data10.xml"/><Relationship Id="rId7" Type="http://schemas.microsoft.com/office/2007/relationships/diagramDrawing" Target="../diagrams/drawing10.xml"/><Relationship Id="rId12" Type="http://schemas.microsoft.com/office/2007/relationships/diagramDrawing" Target="../diagrams/drawing11.xml"/><Relationship Id="rId2" Type="http://schemas.openxmlformats.org/officeDocument/2006/relationships/notesSlide" Target="../notesSlides/notesSlide9.xml"/><Relationship Id="rId1" Type="http://schemas.openxmlformats.org/officeDocument/2006/relationships/slideLayout" Target="../slideLayouts/slideLayout8.xml"/><Relationship Id="rId6" Type="http://schemas.openxmlformats.org/officeDocument/2006/relationships/diagramColors" Target="../diagrams/colors10.xml"/><Relationship Id="rId11" Type="http://schemas.openxmlformats.org/officeDocument/2006/relationships/diagramColors" Target="../diagrams/colors11.xml"/><Relationship Id="rId5" Type="http://schemas.openxmlformats.org/officeDocument/2006/relationships/diagramQuickStyle" Target="../diagrams/quickStyle10.xml"/><Relationship Id="rId10" Type="http://schemas.openxmlformats.org/officeDocument/2006/relationships/diagramQuickStyle" Target="../diagrams/quickStyle11.xml"/><Relationship Id="rId4" Type="http://schemas.openxmlformats.org/officeDocument/2006/relationships/diagramLayout" Target="../diagrams/layout10.xml"/><Relationship Id="rId9" Type="http://schemas.openxmlformats.org/officeDocument/2006/relationships/diagramLayout" Target="../diagrams/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lnSpcReduction="10000"/>
          </a:bodyPr>
          <a:lstStyle/>
          <a:p>
            <a:r>
              <a:rPr lang="en-US" dirty="0" smtClean="0"/>
              <a:t>The purpose of this project is to show learners how to update a skeleton/shell version of a course outline</a:t>
            </a:r>
          </a:p>
          <a:p>
            <a:r>
              <a:rPr lang="en-US" dirty="0" smtClean="0"/>
              <a:t>Target audience</a:t>
            </a:r>
          </a:p>
          <a:p>
            <a:pPr lvl="1"/>
            <a:r>
              <a:rPr lang="en-US" dirty="0" smtClean="0"/>
              <a:t>Tenured and untenured college faculty</a:t>
            </a:r>
          </a:p>
          <a:p>
            <a:pPr lvl="1"/>
            <a:r>
              <a:rPr lang="en-US" dirty="0" smtClean="0"/>
              <a:t>Faculty who have/have not made course outlines before</a:t>
            </a:r>
          </a:p>
          <a:p>
            <a:pPr lvl="1"/>
            <a:r>
              <a:rPr lang="en-US" dirty="0" smtClean="0"/>
              <a:t>Faculty who are/are not familiar with the older paper versions of course outlines</a:t>
            </a:r>
          </a:p>
        </p:txBody>
      </p:sp>
    </p:spTree>
    <p:extLst>
      <p:ext uri="{BB962C8B-B14F-4D97-AF65-F5344CB8AC3E}">
        <p14:creationId xmlns:mc="http://schemas.openxmlformats.org/markup-compatibility/2006" xmlns:mv="urn:schemas-microsoft-com:mac:vml" xmlns:p14="http://schemas.microsoft.com/office/powerpoint/2010/main" xmlns="" val="3785506436"/>
      </p:ext>
    </p:extLst>
  </p:cSld>
  <p:clrMapOvr>
    <a:masterClrMapping/>
  </p:clrMapOvr>
  <p:transition advClick="0"/>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About the Database</a:t>
            </a:r>
            <a:endParaRPr lang="en-US" dirty="0"/>
          </a:p>
        </p:txBody>
      </p:sp>
      <p:sp>
        <p:nvSpPr>
          <p:cNvPr id="3" name="Content Placeholder 2"/>
          <p:cNvSpPr>
            <a:spLocks noGrp="1"/>
          </p:cNvSpPr>
          <p:nvPr>
            <p:ph sz="half" idx="1"/>
          </p:nvPr>
        </p:nvSpPr>
        <p:spPr>
          <a:xfrm>
            <a:off x="762000" y="2133600"/>
            <a:ext cx="7848600" cy="3840163"/>
          </a:xfrm>
        </p:spPr>
        <p:txBody>
          <a:bodyPr/>
          <a:lstStyle/>
          <a:p>
            <a:r>
              <a:rPr lang="en-US" sz="3200" dirty="0" smtClean="0">
                <a:hlinkClick r:id="rId3" action="ppaction://hlinksldjump"/>
              </a:rPr>
              <a:t>Introduction</a:t>
            </a:r>
            <a:endParaRPr lang="en-US" sz="3200" dirty="0" smtClean="0"/>
          </a:p>
          <a:p>
            <a:r>
              <a:rPr lang="en-US" sz="3200" dirty="0" smtClean="0">
                <a:hlinkClick r:id="rId4" action="ppaction://hlinksldjump"/>
              </a:rPr>
              <a:t>Why use the database?</a:t>
            </a:r>
            <a:endParaRPr lang="en-US" sz="3200" dirty="0" smtClean="0"/>
          </a:p>
          <a:p>
            <a:r>
              <a:rPr lang="en-US" sz="3200" dirty="0" smtClean="0">
                <a:hlinkClick r:id="rId5" action="ppaction://hlinksldjump"/>
              </a:rPr>
              <a:t>Benefits</a:t>
            </a:r>
            <a:endParaRPr lang="en-US" sz="3200" dirty="0" smtClean="0"/>
          </a:p>
          <a:p>
            <a:r>
              <a:rPr lang="en-US" sz="3200" dirty="0" smtClean="0">
                <a:hlinkClick r:id="rId6" action="ppaction://hlinksldjump"/>
              </a:rPr>
              <a:t>Approval Process</a:t>
            </a:r>
            <a:endParaRPr lang="en-US" sz="3200" dirty="0" smtClean="0"/>
          </a:p>
          <a:p>
            <a:r>
              <a:rPr lang="en-US" sz="3200" dirty="0" smtClean="0">
                <a:hlinkClick r:id="rId7" action="ppaction://hlinksldjump"/>
              </a:rPr>
              <a:t>After the database</a:t>
            </a:r>
            <a:endParaRPr lang="en-US" sz="3200" dirty="0" smtClean="0"/>
          </a:p>
          <a:p>
            <a:endParaRPr lang="en-US" dirty="0"/>
          </a:p>
        </p:txBody>
      </p:sp>
      <p:sp>
        <p:nvSpPr>
          <p:cNvPr id="6" name="TextBox 5"/>
          <p:cNvSpPr txBox="1"/>
          <p:nvPr/>
        </p:nvSpPr>
        <p:spPr>
          <a:xfrm>
            <a:off x="3657600" y="6477000"/>
            <a:ext cx="1524000" cy="381000"/>
          </a:xfrm>
          <a:prstGeom prst="rect">
            <a:avLst/>
          </a:prstGeom>
          <a:noFill/>
        </p:spPr>
        <p:txBody>
          <a:bodyPr wrap="square" rtlCol="0">
            <a:spAutoFit/>
          </a:bodyPr>
          <a:lstStyle/>
          <a:p>
            <a:r>
              <a:rPr lang="en-US" dirty="0" smtClean="0">
                <a:hlinkClick r:id="rId8" action="ppaction://hlinksldjump"/>
              </a:rPr>
              <a:t>Back to Map</a:t>
            </a:r>
            <a:endParaRPr lang="en-US" dirty="0"/>
          </a:p>
        </p:txBody>
      </p:sp>
    </p:spTree>
  </p:cSld>
  <p:clrMapOvr>
    <a:masterClrMapping/>
  </p:clrMapOvr>
  <p:transition advClick="0"/>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44562"/>
          </a:xfrm>
        </p:spPr>
        <p:txBody>
          <a:bodyPr>
            <a:normAutofit fontScale="90000"/>
          </a:bodyPr>
          <a:lstStyle/>
          <a:p>
            <a:r>
              <a:rPr lang="en-US" dirty="0" smtClean="0"/>
              <a:t>Introduction </a:t>
            </a:r>
            <a:br>
              <a:rPr lang="en-US" dirty="0" smtClean="0"/>
            </a:br>
            <a:endParaRPr lang="en-US" dirty="0"/>
          </a:p>
        </p:txBody>
      </p:sp>
      <p:sp>
        <p:nvSpPr>
          <p:cNvPr id="3" name="Content Placeholder 2"/>
          <p:cNvSpPr>
            <a:spLocks noGrp="1"/>
          </p:cNvSpPr>
          <p:nvPr>
            <p:ph sz="half" idx="1"/>
          </p:nvPr>
        </p:nvSpPr>
        <p:spPr>
          <a:xfrm>
            <a:off x="457200" y="1447800"/>
            <a:ext cx="4038600" cy="4678363"/>
          </a:xfrm>
        </p:spPr>
        <p:txBody>
          <a:bodyPr>
            <a:normAutofit fontScale="92500"/>
          </a:bodyPr>
          <a:lstStyle/>
          <a:p>
            <a:r>
              <a:rPr lang="en-US" dirty="0" smtClean="0"/>
              <a:t>Curriculum Central is a web-based database of course outlines for the campuses in the  University of Hawaii system</a:t>
            </a:r>
          </a:p>
          <a:p>
            <a:r>
              <a:rPr lang="en-US" dirty="0" smtClean="0"/>
              <a:t>The database is designed to eventually replace the paper-based system where hard copy forms are filed in filing cabinets</a:t>
            </a:r>
          </a:p>
        </p:txBody>
      </p:sp>
      <p:pic>
        <p:nvPicPr>
          <p:cNvPr id="12" name="Content Placeholder 11"/>
          <p:cNvPicPr>
            <a:picLocks noGrp="1" noChangeAspect="1"/>
          </p:cNvPicPr>
          <p:nvPr>
            <p:ph sz="half" idx="2"/>
          </p:nvPr>
        </p:nvPicPr>
        <p:blipFill>
          <a:blip r:embed="rId3" cstate="print">
            <a:extLst>
              <a:ext uri="{28A0092B-C50C-407E-A947-70E740481C1C}">
                <a14:useLocalDpi xmlns:mc="http://schemas.openxmlformats.org/markup-compatibility/2006" xmlns:mv="urn:schemas-microsoft-com:mac:vml" xmlns:a14="http://schemas.microsoft.com/office/drawing/2010/main" xmlns="" val="0"/>
              </a:ext>
            </a:extLst>
          </a:blip>
          <a:stretch>
            <a:fillRect/>
          </a:stretch>
        </p:blipFill>
        <p:spPr>
          <a:xfrm>
            <a:off x="4672012" y="1676401"/>
            <a:ext cx="3990975" cy="4210844"/>
          </a:xfrm>
        </p:spPr>
      </p:pic>
      <p:sp>
        <p:nvSpPr>
          <p:cNvPr id="7" name="Rectangle 6"/>
          <p:cNvSpPr/>
          <p:nvPr/>
        </p:nvSpPr>
        <p:spPr>
          <a:xfrm>
            <a:off x="3810000" y="6488668"/>
            <a:ext cx="1354217" cy="369332"/>
          </a:xfrm>
          <a:prstGeom prst="rect">
            <a:avLst/>
          </a:prstGeom>
        </p:spPr>
        <p:txBody>
          <a:bodyPr wrap="none">
            <a:spAutoFit/>
          </a:bodyPr>
          <a:lstStyle/>
          <a:p>
            <a:r>
              <a:rPr lang="en-US" dirty="0" smtClean="0">
                <a:hlinkClick r:id="rId4" action="ppaction://hlinksldjump"/>
              </a:rPr>
              <a:t>Back to Map</a:t>
            </a:r>
            <a:endParaRPr lang="en-US" dirty="0"/>
          </a:p>
        </p:txBody>
      </p:sp>
    </p:spTree>
    <p:extLst>
      <p:ext uri="{BB962C8B-B14F-4D97-AF65-F5344CB8AC3E}">
        <p14:creationId xmlns:mc="http://schemas.openxmlformats.org/markup-compatibility/2006" xmlns:mv="urn:schemas-microsoft-com:mac:vml" xmlns:p14="http://schemas.microsoft.com/office/powerpoint/2010/main" xmlns="" val="3785506436"/>
      </p:ext>
    </p:extLst>
  </p:cSld>
  <p:clrMapOvr>
    <a:masterClrMapping/>
  </p:clrMapOvr>
  <p:transition advClick="0"/>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Why use the Curriculum Central Database?</a:t>
            </a:r>
            <a:endParaRPr lang="en-US" dirty="0"/>
          </a:p>
        </p:txBody>
      </p:sp>
      <p:sp>
        <p:nvSpPr>
          <p:cNvPr id="3" name="Content Placeholder 2"/>
          <p:cNvSpPr>
            <a:spLocks noGrp="1"/>
          </p:cNvSpPr>
          <p:nvPr>
            <p:ph idx="1"/>
          </p:nvPr>
        </p:nvSpPr>
        <p:spPr/>
        <p:txBody>
          <a:bodyPr>
            <a:normAutofit/>
          </a:bodyPr>
          <a:lstStyle/>
          <a:p>
            <a:r>
              <a:rPr lang="en-US" dirty="0" smtClean="0"/>
              <a:t>Create and archive course outlines to provide documentation to accreditation teams as well as other campuses in the UH system</a:t>
            </a:r>
          </a:p>
          <a:p>
            <a:r>
              <a:rPr lang="en-US" dirty="0" smtClean="0"/>
              <a:t>Provide official information for college catalog</a:t>
            </a:r>
          </a:p>
          <a:p>
            <a:r>
              <a:rPr lang="en-US" dirty="0" smtClean="0"/>
              <a:t>Provide accurate information for registration system</a:t>
            </a:r>
          </a:p>
          <a:p>
            <a:endParaRPr lang="en-US" dirty="0"/>
          </a:p>
        </p:txBody>
      </p:sp>
      <p:sp>
        <p:nvSpPr>
          <p:cNvPr id="6" name="Rectangle 5"/>
          <p:cNvSpPr/>
          <p:nvPr/>
        </p:nvSpPr>
        <p:spPr>
          <a:xfrm>
            <a:off x="3733800" y="6488668"/>
            <a:ext cx="1354217" cy="369332"/>
          </a:xfrm>
          <a:prstGeom prst="rect">
            <a:avLst/>
          </a:prstGeom>
        </p:spPr>
        <p:txBody>
          <a:bodyPr wrap="none">
            <a:spAutoFit/>
          </a:bodyPr>
          <a:lstStyle/>
          <a:p>
            <a:r>
              <a:rPr lang="en-US" dirty="0" smtClean="0">
                <a:hlinkClick r:id="rId3" action="ppaction://hlinksldjump"/>
              </a:rPr>
              <a:t>Back to Map</a:t>
            </a:r>
            <a:endParaRPr lang="en-US" dirty="0"/>
          </a:p>
        </p:txBody>
      </p:sp>
    </p:spTree>
  </p:cSld>
  <p:clrMapOvr>
    <a:masterClrMapping/>
  </p:clrMapOvr>
  <p:transition advClick="0"/>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Benefits of a</a:t>
            </a:r>
            <a:br>
              <a:rPr lang="en-US" dirty="0" smtClean="0"/>
            </a:br>
            <a:r>
              <a:rPr lang="en-US" dirty="0" smtClean="0"/>
              <a:t>Web-Based Database</a:t>
            </a:r>
            <a:endParaRPr lang="en-US" dirty="0"/>
          </a:p>
        </p:txBody>
      </p:sp>
      <p:sp>
        <p:nvSpPr>
          <p:cNvPr id="3" name="Content Placeholder 2"/>
          <p:cNvSpPr>
            <a:spLocks noGrp="1"/>
          </p:cNvSpPr>
          <p:nvPr>
            <p:ph idx="1"/>
          </p:nvPr>
        </p:nvSpPr>
        <p:spPr>
          <a:xfrm>
            <a:off x="457200" y="1600200"/>
            <a:ext cx="5181600" cy="4525963"/>
          </a:xfrm>
        </p:spPr>
        <p:txBody>
          <a:bodyPr>
            <a:normAutofit fontScale="92500" lnSpcReduction="10000"/>
          </a:bodyPr>
          <a:lstStyle/>
          <a:p>
            <a:pPr lvl="1"/>
            <a:r>
              <a:rPr lang="en-US" dirty="0" smtClean="0"/>
              <a:t>Archive data formerly filed in filing cabinets </a:t>
            </a:r>
          </a:p>
          <a:p>
            <a:pPr lvl="1"/>
            <a:r>
              <a:rPr lang="en-US" dirty="0" smtClean="0"/>
              <a:t>Anyone with database access can view courses at any campus</a:t>
            </a:r>
          </a:p>
          <a:p>
            <a:pPr lvl="1"/>
            <a:r>
              <a:rPr lang="en-US" dirty="0" smtClean="0"/>
              <a:t>Easier to process course updates and approvals</a:t>
            </a:r>
          </a:p>
          <a:p>
            <a:pPr lvl="1"/>
            <a:r>
              <a:rPr lang="en-US" dirty="0" smtClean="0"/>
              <a:t>Easier to access archives</a:t>
            </a:r>
          </a:p>
          <a:p>
            <a:pPr lvl="1"/>
            <a:r>
              <a:rPr lang="en-US" dirty="0" smtClean="0"/>
              <a:t>Off-campus storage of documents (in case of fire, flood, etc.)</a:t>
            </a:r>
          </a:p>
        </p:txBody>
      </p:sp>
      <p:pic>
        <p:nvPicPr>
          <p:cNvPr id="8" name="Content Placeholder 7"/>
          <p:cNvPicPr>
            <a:picLocks noGrp="1" noChangeAspect="1"/>
          </p:cNvPicPr>
          <p:nvPr>
            <p:ph sz="half" idx="4294967295"/>
          </p:nvPr>
        </p:nvPicPr>
        <p:blipFill>
          <a:blip r:embed="rId3" cstate="print">
            <a:extLst>
              <a:ext uri="{28A0092B-C50C-407E-A947-70E740481C1C}">
                <a14:useLocalDpi xmlns:mc="http://schemas.openxmlformats.org/markup-compatibility/2006" xmlns:mv="urn:schemas-microsoft-com:mac:vml" xmlns:a14="http://schemas.microsoft.com/office/drawing/2010/main" xmlns="" val="0"/>
              </a:ext>
            </a:extLst>
          </a:blip>
          <a:stretch>
            <a:fillRect/>
          </a:stretch>
        </p:blipFill>
        <p:spPr>
          <a:xfrm>
            <a:off x="5745163" y="1676400"/>
            <a:ext cx="3398837" cy="4343400"/>
          </a:xfrm>
        </p:spPr>
      </p:pic>
      <p:sp>
        <p:nvSpPr>
          <p:cNvPr id="7" name="Rectangle 6"/>
          <p:cNvSpPr/>
          <p:nvPr/>
        </p:nvSpPr>
        <p:spPr>
          <a:xfrm>
            <a:off x="3810000" y="6488668"/>
            <a:ext cx="1354217" cy="369332"/>
          </a:xfrm>
          <a:prstGeom prst="rect">
            <a:avLst/>
          </a:prstGeom>
        </p:spPr>
        <p:txBody>
          <a:bodyPr wrap="none">
            <a:spAutoFit/>
          </a:bodyPr>
          <a:lstStyle/>
          <a:p>
            <a:r>
              <a:rPr lang="en-US" dirty="0" smtClean="0">
                <a:hlinkClick r:id="rId4" action="ppaction://hlinksldjump"/>
              </a:rPr>
              <a:t>Back to Map</a:t>
            </a:r>
            <a:endParaRPr lang="en-US" dirty="0"/>
          </a:p>
        </p:txBody>
      </p:sp>
    </p:spTree>
    <p:extLst>
      <p:ext uri="{BB962C8B-B14F-4D97-AF65-F5344CB8AC3E}">
        <p14:creationId xmlns:mc="http://schemas.openxmlformats.org/markup-compatibility/2006" xmlns:mv="urn:schemas-microsoft-com:mac:vml" xmlns:p14="http://schemas.microsoft.com/office/powerpoint/2010/main" xmlns="" val="1614032674"/>
      </p:ext>
    </p:extLst>
  </p:cSld>
  <p:clrMapOvr>
    <a:masterClrMapping/>
  </p:clrMapOvr>
  <p:transition advClick="0"/>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Web-Based</a:t>
            </a:r>
            <a:br>
              <a:rPr lang="en-US" dirty="0" smtClean="0"/>
            </a:br>
            <a:r>
              <a:rPr lang="en-US" dirty="0" smtClean="0"/>
              <a:t>Approval Process</a:t>
            </a:r>
            <a:endParaRPr lang="en-US" dirty="0"/>
          </a:p>
        </p:txBody>
      </p:sp>
      <p:sp>
        <p:nvSpPr>
          <p:cNvPr id="3" name="Content Placeholder 2"/>
          <p:cNvSpPr>
            <a:spLocks noGrp="1"/>
          </p:cNvSpPr>
          <p:nvPr>
            <p:ph idx="1"/>
          </p:nvPr>
        </p:nvSpPr>
        <p:spPr>
          <a:xfrm>
            <a:off x="457200" y="1600200"/>
            <a:ext cx="4495800" cy="4525963"/>
          </a:xfrm>
        </p:spPr>
        <p:txBody>
          <a:bodyPr>
            <a:normAutofit fontScale="92500" lnSpcReduction="20000"/>
          </a:bodyPr>
          <a:lstStyle/>
          <a:p>
            <a:r>
              <a:rPr lang="en-US" dirty="0" smtClean="0"/>
              <a:t>Web-based approval system for course proposals</a:t>
            </a:r>
          </a:p>
          <a:p>
            <a:r>
              <a:rPr lang="en-US" dirty="0" smtClean="0"/>
              <a:t>Benefits/transparency</a:t>
            </a:r>
          </a:p>
          <a:p>
            <a:pPr lvl="1"/>
            <a:r>
              <a:rPr lang="en-US" dirty="0" smtClean="0"/>
              <a:t>Quicker process than paper based system</a:t>
            </a:r>
          </a:p>
          <a:p>
            <a:pPr lvl="1"/>
            <a:r>
              <a:rPr lang="en-US" dirty="0" smtClean="0"/>
              <a:t>All can view the current status, comments, and content of a proposal</a:t>
            </a:r>
          </a:p>
          <a:p>
            <a:pPr lvl="1"/>
            <a:r>
              <a:rPr lang="en-US" dirty="0" smtClean="0"/>
              <a:t>All can view historical comments about course proposals</a:t>
            </a:r>
          </a:p>
        </p:txBody>
      </p:sp>
      <p:pic>
        <p:nvPicPr>
          <p:cNvPr id="6" name="Content Placeholder 5"/>
          <p:cNvPicPr>
            <a:picLocks noGrp="1" noChangeAspect="1"/>
          </p:cNvPicPr>
          <p:nvPr>
            <p:ph sz="half" idx="4294967295"/>
          </p:nvPr>
        </p:nvPicPr>
        <p:blipFill>
          <a:blip r:embed="rId3" cstate="print">
            <a:extLst>
              <a:ext uri="{28A0092B-C50C-407E-A947-70E740481C1C}">
                <a14:useLocalDpi xmlns:mc="http://schemas.openxmlformats.org/markup-compatibility/2006" xmlns:mv="urn:schemas-microsoft-com:mac:vml" xmlns:a14="http://schemas.microsoft.com/office/drawing/2010/main" xmlns="" val="0"/>
              </a:ext>
            </a:extLst>
          </a:blip>
          <a:stretch>
            <a:fillRect/>
          </a:stretch>
        </p:blipFill>
        <p:spPr>
          <a:xfrm>
            <a:off x="5105400" y="2133600"/>
            <a:ext cx="4038600" cy="2833688"/>
          </a:xfrm>
        </p:spPr>
      </p:pic>
      <p:sp>
        <p:nvSpPr>
          <p:cNvPr id="8" name="Rectangle 7"/>
          <p:cNvSpPr/>
          <p:nvPr/>
        </p:nvSpPr>
        <p:spPr>
          <a:xfrm>
            <a:off x="3733800" y="6488668"/>
            <a:ext cx="1354217" cy="369332"/>
          </a:xfrm>
          <a:prstGeom prst="rect">
            <a:avLst/>
          </a:prstGeom>
        </p:spPr>
        <p:txBody>
          <a:bodyPr wrap="none">
            <a:spAutoFit/>
          </a:bodyPr>
          <a:lstStyle/>
          <a:p>
            <a:r>
              <a:rPr lang="en-US" dirty="0" smtClean="0">
                <a:hlinkClick r:id="rId4" action="ppaction://hlinksldjump"/>
              </a:rPr>
              <a:t>Back to Map</a:t>
            </a:r>
            <a:endParaRPr lang="en-US" dirty="0"/>
          </a:p>
        </p:txBody>
      </p:sp>
    </p:spTree>
    <p:extLst>
      <p:ext uri="{BB962C8B-B14F-4D97-AF65-F5344CB8AC3E}">
        <p14:creationId xmlns:mc="http://schemas.openxmlformats.org/markup-compatibility/2006" xmlns:mv="urn:schemas-microsoft-com:mac:vml" xmlns:p14="http://schemas.microsoft.com/office/powerpoint/2010/main" xmlns="" val="1601301755"/>
      </p:ext>
    </p:extLst>
  </p:cSld>
  <p:clrMapOvr>
    <a:masterClrMapping/>
  </p:clrMapOvr>
  <p:transition advClick="0"/>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After the database?</a:t>
            </a:r>
            <a:endParaRPr lang="en-US" dirty="0"/>
          </a:p>
        </p:txBody>
      </p:sp>
      <p:sp>
        <p:nvSpPr>
          <p:cNvPr id="3" name="Content Placeholder 2"/>
          <p:cNvSpPr>
            <a:spLocks noGrp="1"/>
          </p:cNvSpPr>
          <p:nvPr>
            <p:ph idx="1"/>
          </p:nvPr>
        </p:nvSpPr>
        <p:spPr/>
        <p:txBody>
          <a:bodyPr>
            <a:normAutofit/>
          </a:bodyPr>
          <a:lstStyle/>
          <a:p>
            <a:pPr>
              <a:buNone/>
            </a:pPr>
            <a:r>
              <a:rPr lang="en-US" smtClean="0"/>
              <a:t>	Course changes made and approved in Curriculum Central will annually (each academic year) be reflected in the official college catalog and will be input into Banner, the UH ten-campus system registration database.</a:t>
            </a:r>
          </a:p>
          <a:p>
            <a:endParaRPr lang="en-US" dirty="0"/>
          </a:p>
        </p:txBody>
      </p:sp>
      <p:sp>
        <p:nvSpPr>
          <p:cNvPr id="6" name="Rectangle 5"/>
          <p:cNvSpPr/>
          <p:nvPr/>
        </p:nvSpPr>
        <p:spPr>
          <a:xfrm>
            <a:off x="3886200" y="6488668"/>
            <a:ext cx="1354217" cy="369332"/>
          </a:xfrm>
          <a:prstGeom prst="rect">
            <a:avLst/>
          </a:prstGeom>
        </p:spPr>
        <p:txBody>
          <a:bodyPr wrap="none">
            <a:spAutoFit/>
          </a:bodyPr>
          <a:lstStyle/>
          <a:p>
            <a:r>
              <a:rPr lang="en-US" dirty="0" smtClean="0">
                <a:hlinkClick r:id="rId3" action="ppaction://hlinksldjump"/>
              </a:rPr>
              <a:t>Back to Map</a:t>
            </a:r>
            <a:endParaRPr lang="en-US" dirty="0"/>
          </a:p>
        </p:txBody>
      </p:sp>
    </p:spTree>
  </p:cSld>
  <p:clrMapOvr>
    <a:masterClrMapping/>
  </p:clrMapOvr>
  <p:transition advClick="0"/>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About the Database Fields</a:t>
            </a:r>
            <a:endParaRPr lang="en-US" dirty="0"/>
          </a:p>
        </p:txBody>
      </p:sp>
      <p:sp>
        <p:nvSpPr>
          <p:cNvPr id="3" name="Content Placeholder 2"/>
          <p:cNvSpPr>
            <a:spLocks noGrp="1"/>
          </p:cNvSpPr>
          <p:nvPr>
            <p:ph sz="half" idx="1"/>
          </p:nvPr>
        </p:nvSpPr>
        <p:spPr>
          <a:xfrm>
            <a:off x="1600200" y="2438400"/>
            <a:ext cx="5867400" cy="3687763"/>
          </a:xfrm>
        </p:spPr>
        <p:txBody>
          <a:bodyPr>
            <a:normAutofit fontScale="85000" lnSpcReduction="20000"/>
          </a:bodyPr>
          <a:lstStyle/>
          <a:p>
            <a:pPr>
              <a:lnSpc>
                <a:spcPct val="200000"/>
              </a:lnSpc>
            </a:pPr>
            <a:r>
              <a:rPr lang="en-US" dirty="0" smtClean="0">
                <a:hlinkClick r:id="rId3" action="ppaction://hlinksldjump"/>
              </a:rPr>
              <a:t>18 Required fields</a:t>
            </a:r>
            <a:endParaRPr lang="en-US" dirty="0" smtClean="0"/>
          </a:p>
          <a:p>
            <a:pPr>
              <a:lnSpc>
                <a:spcPct val="200000"/>
              </a:lnSpc>
            </a:pPr>
            <a:r>
              <a:rPr lang="en-US" dirty="0" smtClean="0">
                <a:hlinkClick r:id="rId4" action="ppaction://hlinksldjump"/>
              </a:rPr>
              <a:t>Fields Already Filled In For You </a:t>
            </a:r>
            <a:endParaRPr lang="en-US" dirty="0" smtClean="0"/>
          </a:p>
          <a:p>
            <a:pPr>
              <a:lnSpc>
                <a:spcPct val="200000"/>
              </a:lnSpc>
            </a:pPr>
            <a:r>
              <a:rPr lang="en-US" dirty="0" smtClean="0">
                <a:hlinkClick r:id="rId5" action="ppaction://hlinksldjump"/>
              </a:rPr>
              <a:t>Extra fields for the Catalog</a:t>
            </a:r>
            <a:endParaRPr lang="en-US" dirty="0" smtClean="0"/>
          </a:p>
          <a:p>
            <a:pPr>
              <a:lnSpc>
                <a:spcPct val="200000"/>
              </a:lnSpc>
            </a:pPr>
            <a:r>
              <a:rPr lang="en-US" dirty="0" smtClean="0">
                <a:hlinkClick r:id="rId6" action="ppaction://hlinksldjump"/>
              </a:rPr>
              <a:t>General Education fields</a:t>
            </a:r>
            <a:endParaRPr lang="en-US" dirty="0" smtClean="0"/>
          </a:p>
          <a:p>
            <a:pPr>
              <a:lnSpc>
                <a:spcPct val="200000"/>
              </a:lnSpc>
            </a:pPr>
            <a:r>
              <a:rPr lang="en-US" dirty="0" smtClean="0">
                <a:hlinkClick r:id="rId7" action="ppaction://hlinksldjump"/>
              </a:rPr>
              <a:t>Fields with Required Links</a:t>
            </a:r>
            <a:endParaRPr lang="en-US" dirty="0" smtClean="0"/>
          </a:p>
          <a:p>
            <a:pPr>
              <a:lnSpc>
                <a:spcPct val="200000"/>
              </a:lnSpc>
            </a:pPr>
            <a:endParaRPr lang="en-US" dirty="0" smtClean="0"/>
          </a:p>
          <a:p>
            <a:pPr>
              <a:lnSpc>
                <a:spcPct val="200000"/>
              </a:lnSpc>
            </a:pPr>
            <a:endParaRPr lang="en-US" dirty="0" smtClean="0"/>
          </a:p>
          <a:p>
            <a:pPr>
              <a:lnSpc>
                <a:spcPct val="200000"/>
              </a:lnSpc>
            </a:pPr>
            <a:endParaRPr lang="en-US" dirty="0" smtClean="0"/>
          </a:p>
          <a:p>
            <a:pPr>
              <a:lnSpc>
                <a:spcPct val="200000"/>
              </a:lnSpc>
            </a:pPr>
            <a:endParaRPr lang="en-US" dirty="0" smtClean="0"/>
          </a:p>
        </p:txBody>
      </p:sp>
      <p:sp>
        <p:nvSpPr>
          <p:cNvPr id="6" name="TextBox 5"/>
          <p:cNvSpPr txBox="1"/>
          <p:nvPr/>
        </p:nvSpPr>
        <p:spPr>
          <a:xfrm>
            <a:off x="685800" y="1600200"/>
            <a:ext cx="7924800" cy="923330"/>
          </a:xfrm>
          <a:prstGeom prst="rect">
            <a:avLst/>
          </a:prstGeom>
          <a:noFill/>
        </p:spPr>
        <p:txBody>
          <a:bodyPr wrap="square" rtlCol="0">
            <a:spAutoFit/>
          </a:bodyPr>
          <a:lstStyle/>
          <a:p>
            <a:r>
              <a:rPr lang="en-US" dirty="0" smtClean="0"/>
              <a:t>Each of the 60 questions on a course outline is answered via a field in the database.  While answers to some questions are marked as required, other answers are optional or might not be appropriate for your specific course.</a:t>
            </a:r>
            <a:endParaRPr lang="en-US" dirty="0"/>
          </a:p>
        </p:txBody>
      </p:sp>
    </p:spTree>
  </p:cSld>
  <p:clrMapOvr>
    <a:masterClrMapping/>
  </p:clrMapOvr>
  <p:transition advClick="0"/>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4638"/>
            <a:ext cx="8229600" cy="1020762"/>
          </a:xfrm>
        </p:spPr>
        <p:txBody>
          <a:bodyPr>
            <a:normAutofit fontScale="90000"/>
          </a:bodyPr>
          <a:lstStyle/>
          <a:p>
            <a:r>
              <a:rPr lang="en-US" dirty="0" smtClean="0"/>
              <a:t>18 Required Fields in Course Outlines</a:t>
            </a:r>
            <a:endParaRPr lang="en-US" dirty="0"/>
          </a:p>
        </p:txBody>
      </p:sp>
      <p:sp>
        <p:nvSpPr>
          <p:cNvPr id="5" name="Content Placeholder 4"/>
          <p:cNvSpPr>
            <a:spLocks noGrp="1"/>
          </p:cNvSpPr>
          <p:nvPr>
            <p:ph sz="half" idx="1"/>
          </p:nvPr>
        </p:nvSpPr>
        <p:spPr>
          <a:xfrm>
            <a:off x="457200" y="1798637"/>
            <a:ext cx="4038600" cy="4525963"/>
          </a:xfrm>
        </p:spPr>
        <p:txBody>
          <a:bodyPr>
            <a:normAutofit fontScale="92500" lnSpcReduction="20000"/>
          </a:bodyPr>
          <a:lstStyle/>
          <a:p>
            <a:r>
              <a:rPr lang="en-US" dirty="0" smtClean="0"/>
              <a:t>Course Alpha </a:t>
            </a:r>
          </a:p>
          <a:p>
            <a:r>
              <a:rPr lang="en-US" dirty="0" smtClean="0"/>
              <a:t>Course Number </a:t>
            </a:r>
          </a:p>
          <a:p>
            <a:r>
              <a:rPr lang="en-US" dirty="0" smtClean="0"/>
              <a:t>Type of Action</a:t>
            </a:r>
          </a:p>
          <a:p>
            <a:r>
              <a:rPr lang="en-US" dirty="0" smtClean="0"/>
              <a:t>Full Catalog Course Title </a:t>
            </a:r>
          </a:p>
          <a:p>
            <a:r>
              <a:rPr lang="en-US" dirty="0" smtClean="0"/>
              <a:t>Date of Course Outline</a:t>
            </a:r>
          </a:p>
          <a:p>
            <a:r>
              <a:rPr lang="en-US" dirty="0" smtClean="0"/>
              <a:t>Credits </a:t>
            </a:r>
          </a:p>
          <a:p>
            <a:r>
              <a:rPr lang="en-US" dirty="0" smtClean="0"/>
              <a:t>Contact Hours (type)</a:t>
            </a:r>
          </a:p>
          <a:p>
            <a:r>
              <a:rPr lang="en-US" dirty="0" smtClean="0"/>
              <a:t>Contact Hours (quantity)</a:t>
            </a:r>
          </a:p>
          <a:p>
            <a:r>
              <a:rPr lang="en-US" dirty="0" smtClean="0"/>
              <a:t>Course Description </a:t>
            </a:r>
          </a:p>
          <a:p>
            <a:r>
              <a:rPr lang="en-US" dirty="0" smtClean="0"/>
              <a:t>Course Competencies </a:t>
            </a:r>
          </a:p>
          <a:p>
            <a:endParaRPr lang="en-US" dirty="0" smtClean="0"/>
          </a:p>
          <a:p>
            <a:endParaRPr lang="en-US" dirty="0"/>
          </a:p>
        </p:txBody>
      </p:sp>
      <p:sp>
        <p:nvSpPr>
          <p:cNvPr id="6" name="Content Placeholder 5"/>
          <p:cNvSpPr>
            <a:spLocks noGrp="1"/>
          </p:cNvSpPr>
          <p:nvPr>
            <p:ph sz="half" idx="2"/>
          </p:nvPr>
        </p:nvSpPr>
        <p:spPr>
          <a:xfrm>
            <a:off x="4648200" y="1798637"/>
            <a:ext cx="4038600" cy="4525963"/>
          </a:xfrm>
        </p:spPr>
        <p:txBody>
          <a:bodyPr>
            <a:normAutofit fontScale="92500" lnSpcReduction="20000"/>
          </a:bodyPr>
          <a:lstStyle/>
          <a:p>
            <a:r>
              <a:rPr lang="en-US" dirty="0" smtClean="0"/>
              <a:t>Course Content</a:t>
            </a:r>
          </a:p>
          <a:p>
            <a:r>
              <a:rPr lang="en-US" dirty="0" smtClean="0"/>
              <a:t>Suggested Methods of Evaluation</a:t>
            </a:r>
          </a:p>
          <a:p>
            <a:r>
              <a:rPr lang="en-US" dirty="0" smtClean="0"/>
              <a:t>Suggested Methods of Instruction</a:t>
            </a:r>
          </a:p>
          <a:p>
            <a:r>
              <a:rPr lang="en-US" dirty="0" smtClean="0"/>
              <a:t>Effective Term</a:t>
            </a:r>
          </a:p>
          <a:p>
            <a:r>
              <a:rPr lang="en-US" dirty="0" smtClean="0"/>
              <a:t>Grading Options</a:t>
            </a:r>
          </a:p>
          <a:p>
            <a:r>
              <a:rPr lang="en-US" dirty="0" smtClean="0"/>
              <a:t>Grading Scale and Weighting Suggestions</a:t>
            </a:r>
          </a:p>
          <a:p>
            <a:r>
              <a:rPr lang="en-US" dirty="0" smtClean="0"/>
              <a:t>Maximum Enrollment</a:t>
            </a:r>
          </a:p>
          <a:p>
            <a:r>
              <a:rPr lang="en-US" dirty="0" smtClean="0"/>
              <a:t>Banner Title</a:t>
            </a:r>
          </a:p>
        </p:txBody>
      </p:sp>
      <p:sp>
        <p:nvSpPr>
          <p:cNvPr id="8" name="TextBox 7"/>
          <p:cNvSpPr txBox="1"/>
          <p:nvPr/>
        </p:nvSpPr>
        <p:spPr>
          <a:xfrm>
            <a:off x="597531" y="1219200"/>
            <a:ext cx="8165469" cy="369332"/>
          </a:xfrm>
          <a:prstGeom prst="rect">
            <a:avLst/>
          </a:prstGeom>
          <a:noFill/>
        </p:spPr>
        <p:txBody>
          <a:bodyPr wrap="square" rtlCol="0">
            <a:spAutoFit/>
          </a:bodyPr>
          <a:lstStyle/>
          <a:p>
            <a:r>
              <a:rPr lang="en-US" dirty="0" smtClean="0"/>
              <a:t>A minimum of 18 fields must be completed for each outline being modified/updated.</a:t>
            </a:r>
            <a:endParaRPr lang="en-US" dirty="0"/>
          </a:p>
        </p:txBody>
      </p:sp>
      <p:sp>
        <p:nvSpPr>
          <p:cNvPr id="9" name="Rectangle 8"/>
          <p:cNvSpPr/>
          <p:nvPr/>
        </p:nvSpPr>
        <p:spPr>
          <a:xfrm>
            <a:off x="3733800" y="6488668"/>
            <a:ext cx="1354217" cy="369332"/>
          </a:xfrm>
          <a:prstGeom prst="rect">
            <a:avLst/>
          </a:prstGeom>
        </p:spPr>
        <p:txBody>
          <a:bodyPr wrap="none">
            <a:spAutoFit/>
          </a:bodyPr>
          <a:lstStyle/>
          <a:p>
            <a:r>
              <a:rPr lang="en-US" dirty="0" smtClean="0">
                <a:hlinkClick r:id="rId3" action="ppaction://hlinksldjump"/>
              </a:rPr>
              <a:t>Back to Map</a:t>
            </a:r>
            <a:endParaRPr lang="en-US" dirty="0"/>
          </a:p>
        </p:txBody>
      </p:sp>
    </p:spTree>
    <p:extLst>
      <p:ext uri="{BB962C8B-B14F-4D97-AF65-F5344CB8AC3E}">
        <p14:creationId xmlns="" xmlns:p14="http://schemas.microsoft.com/office/powerpoint/2010/main" xmlns:mv="urn:schemas-microsoft-com:mac:vml" xmlns:mc="http://schemas.openxmlformats.org/markup-compatibility/2006" val="864098480"/>
      </p:ext>
    </p:extLst>
  </p:cSld>
  <p:clrMapOvr>
    <a:masterClrMapping/>
  </p:clrMapOvr>
  <p:transition advClick="0"/>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Fields Already Filled In For You</a:t>
            </a:r>
            <a:endParaRPr lang="en-US" dirty="0"/>
          </a:p>
        </p:txBody>
      </p:sp>
      <p:sp>
        <p:nvSpPr>
          <p:cNvPr id="3" name="Content Placeholder 2"/>
          <p:cNvSpPr>
            <a:spLocks noGrp="1"/>
          </p:cNvSpPr>
          <p:nvPr>
            <p:ph idx="1"/>
          </p:nvPr>
        </p:nvSpPr>
        <p:spPr/>
        <p:txBody>
          <a:bodyPr>
            <a:normAutofit fontScale="77500" lnSpcReduction="20000"/>
          </a:bodyPr>
          <a:lstStyle/>
          <a:p>
            <a:pPr>
              <a:buNone/>
            </a:pPr>
            <a:r>
              <a:rPr lang="en-US" dirty="0" smtClean="0"/>
              <a:t>	Specific fields may or may not have already been filled in before you start working on your course outline.  The course alpha and course number will always be populated.</a:t>
            </a:r>
          </a:p>
          <a:p>
            <a:pPr>
              <a:buNone/>
            </a:pPr>
            <a:endParaRPr lang="en-US" dirty="0" smtClean="0"/>
          </a:p>
          <a:p>
            <a:r>
              <a:rPr lang="en-US" dirty="0" smtClean="0"/>
              <a:t>Course Alpha (always)  field #1</a:t>
            </a:r>
          </a:p>
          <a:p>
            <a:r>
              <a:rPr lang="en-US" dirty="0" smtClean="0"/>
              <a:t>Course Number (always)  field #2</a:t>
            </a:r>
          </a:p>
          <a:p>
            <a:r>
              <a:rPr lang="en-US" dirty="0" smtClean="0"/>
              <a:t>Title (might be either catalog or Banner) #4</a:t>
            </a:r>
          </a:p>
          <a:p>
            <a:r>
              <a:rPr lang="en-US" dirty="0" smtClean="0"/>
              <a:t>Credits (often) field #9</a:t>
            </a:r>
          </a:p>
          <a:p>
            <a:r>
              <a:rPr lang="en-US" dirty="0" smtClean="0"/>
              <a:t>Max Credits (often)  field #</a:t>
            </a:r>
          </a:p>
          <a:p>
            <a:r>
              <a:rPr lang="en-US" dirty="0" smtClean="0"/>
              <a:t>Course Description (sometimes)  field #14</a:t>
            </a:r>
          </a:p>
          <a:p>
            <a:r>
              <a:rPr lang="en-US" dirty="0" smtClean="0"/>
              <a:t>Course Competencies (sometimes) field #21</a:t>
            </a:r>
            <a:endParaRPr lang="en-US" dirty="0"/>
          </a:p>
        </p:txBody>
      </p:sp>
      <p:sp>
        <p:nvSpPr>
          <p:cNvPr id="6" name="Rectangle 5"/>
          <p:cNvSpPr/>
          <p:nvPr/>
        </p:nvSpPr>
        <p:spPr>
          <a:xfrm>
            <a:off x="3886200" y="6488668"/>
            <a:ext cx="1354217" cy="369332"/>
          </a:xfrm>
          <a:prstGeom prst="rect">
            <a:avLst/>
          </a:prstGeom>
        </p:spPr>
        <p:txBody>
          <a:bodyPr wrap="none">
            <a:spAutoFit/>
          </a:bodyPr>
          <a:lstStyle/>
          <a:p>
            <a:r>
              <a:rPr lang="en-US" dirty="0" smtClean="0">
                <a:hlinkClick r:id="rId3" action="ppaction://hlinksldjump"/>
              </a:rPr>
              <a:t>Back to Map</a:t>
            </a:r>
            <a:endParaRPr lang="en-US" dirty="0"/>
          </a:p>
        </p:txBody>
      </p:sp>
    </p:spTree>
    <p:extLst>
      <p:ext uri="{BB962C8B-B14F-4D97-AF65-F5344CB8AC3E}">
        <p14:creationId xmlns="" xmlns:p14="http://schemas.microsoft.com/office/powerpoint/2010/main" xmlns:mv="urn:schemas-microsoft-com:mac:vml" xmlns:mc="http://schemas.openxmlformats.org/markup-compatibility/2006" val="418140437"/>
      </p:ext>
    </p:extLst>
  </p:cSld>
  <p:clrMapOvr>
    <a:masterClrMapping/>
  </p:clrMapOvr>
  <mc:AlternateContent xmlns:mc="http://schemas.openxmlformats.org/markup-compatibility/2006">
    <mc:Choice xmlns="" xmlns:p14="http://schemas.microsoft.com/office/powerpoint/2010/main" xmlns:mv="urn:schemas-microsoft-com:mac:vml" Requires="p14">
      <p:transition spd="slow" p14:dur="2000" advClick="0"/>
    </mc:Choice>
    <mc:Fallback>
      <p:transition spd="slow" advClick="0"/>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Optional Extra Catalog Fields</a:t>
            </a:r>
            <a:endParaRPr lang="en-US" dirty="0"/>
          </a:p>
        </p:txBody>
      </p:sp>
      <p:sp>
        <p:nvSpPr>
          <p:cNvPr id="3" name="Content Placeholder 2"/>
          <p:cNvSpPr>
            <a:spLocks noGrp="1"/>
          </p:cNvSpPr>
          <p:nvPr>
            <p:ph idx="1"/>
          </p:nvPr>
        </p:nvSpPr>
        <p:spPr/>
        <p:txBody>
          <a:bodyPr>
            <a:normAutofit fontScale="77500" lnSpcReduction="20000"/>
          </a:bodyPr>
          <a:lstStyle/>
          <a:p>
            <a:pPr>
              <a:buNone/>
            </a:pPr>
            <a:r>
              <a:rPr lang="en-US" dirty="0" smtClean="0"/>
              <a:t>	Not every course has prerequisites or other special information.  If the course needs to have information in the catalog then those field(s) must be completed so that the information can be used for the catalog and also for registration.</a:t>
            </a:r>
          </a:p>
          <a:p>
            <a:pPr>
              <a:buNone/>
            </a:pPr>
            <a:endParaRPr lang="en-US" dirty="0" smtClean="0"/>
          </a:p>
          <a:p>
            <a:r>
              <a:rPr lang="en-US" dirty="0" smtClean="0"/>
              <a:t>Prerequisites</a:t>
            </a:r>
          </a:p>
          <a:p>
            <a:r>
              <a:rPr lang="en-US" dirty="0" smtClean="0"/>
              <a:t>Co-requisites</a:t>
            </a:r>
          </a:p>
          <a:p>
            <a:r>
              <a:rPr lang="en-US" dirty="0" smtClean="0"/>
              <a:t>Recommended Preparation</a:t>
            </a:r>
          </a:p>
          <a:p>
            <a:r>
              <a:rPr lang="en-US" dirty="0" smtClean="0"/>
              <a:t>Special Comments</a:t>
            </a:r>
          </a:p>
          <a:p>
            <a:r>
              <a:rPr lang="en-US" dirty="0" smtClean="0"/>
              <a:t>Restricted Semesters</a:t>
            </a:r>
          </a:p>
          <a:p>
            <a:r>
              <a:rPr lang="en-US" dirty="0" smtClean="0"/>
              <a:t>Cross-listed with another course alpha</a:t>
            </a:r>
          </a:p>
          <a:p>
            <a:endParaRPr lang="en-US" dirty="0"/>
          </a:p>
        </p:txBody>
      </p:sp>
      <p:sp>
        <p:nvSpPr>
          <p:cNvPr id="7" name="Rectangle 6"/>
          <p:cNvSpPr/>
          <p:nvPr/>
        </p:nvSpPr>
        <p:spPr>
          <a:xfrm>
            <a:off x="3886200" y="6488668"/>
            <a:ext cx="1354217" cy="369332"/>
          </a:xfrm>
          <a:prstGeom prst="rect">
            <a:avLst/>
          </a:prstGeom>
        </p:spPr>
        <p:txBody>
          <a:bodyPr wrap="none">
            <a:spAutoFit/>
          </a:bodyPr>
          <a:lstStyle/>
          <a:p>
            <a:r>
              <a:rPr lang="en-US" dirty="0" smtClean="0">
                <a:hlinkClick r:id="rId3" action="ppaction://hlinksldjump"/>
              </a:rPr>
              <a:t>Back to Map</a:t>
            </a:r>
            <a:endParaRPr lang="en-US" dirty="0"/>
          </a:p>
        </p:txBody>
      </p:sp>
    </p:spTree>
    <p:extLst>
      <p:ext uri="{BB962C8B-B14F-4D97-AF65-F5344CB8AC3E}">
        <p14:creationId xmlns="" xmlns:p14="http://schemas.microsoft.com/office/powerpoint/2010/main" xmlns:mv="urn:schemas-microsoft-com:mac:vml" xmlns:mc="http://schemas.openxmlformats.org/markup-compatibility/2006" val="3112121662"/>
      </p:ext>
    </p:extLst>
  </p:cSld>
  <p:clrMapOvr>
    <a:masterClrMapping/>
  </p:clrMapOvr>
  <mc:AlternateContent xmlns:mc="http://schemas.openxmlformats.org/markup-compatibility/2006">
    <mc:Choice xmlns="" xmlns:p14="http://schemas.microsoft.com/office/powerpoint/2010/main" xmlns:mv="urn:schemas-microsoft-com:mac:vml" Requires="p14">
      <p:transition spd="slow" p14:dur="2000" advClick="0"/>
    </mc:Choice>
    <mc:Fallback>
      <p:transition spd="slow" advClick="0"/>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endParaRPr lang="en-US"/>
          </a:p>
        </p:txBody>
      </p:sp>
      <p:sp>
        <p:nvSpPr>
          <p:cNvPr id="6" name="Content Placeholder 5"/>
          <p:cNvSpPr>
            <a:spLocks noGrp="1"/>
          </p:cNvSpPr>
          <p:nvPr>
            <p:ph idx="1"/>
          </p:nvPr>
        </p:nvSpPr>
        <p:spPr/>
        <p:txBody>
          <a:bodyPr/>
          <a:lstStyle/>
          <a:p>
            <a:pPr>
              <a:buNone/>
            </a:pPr>
            <a:r>
              <a:rPr lang="en-US" dirty="0" smtClean="0"/>
              <a:t>	</a:t>
            </a:r>
            <a:r>
              <a:rPr lang="en-US" sz="3600" b="1" dirty="0" smtClean="0"/>
              <a:t>Thank you for your participation in this test version of the Curriculum Central module</a:t>
            </a:r>
          </a:p>
          <a:p>
            <a:pPr>
              <a:buNone/>
            </a:pPr>
            <a:r>
              <a:rPr lang="en-US" dirty="0" smtClean="0"/>
              <a:t>	</a:t>
            </a:r>
          </a:p>
          <a:p>
            <a:pPr>
              <a:buNone/>
            </a:pPr>
            <a:r>
              <a:rPr lang="en-US" dirty="0" smtClean="0"/>
              <a:t>	Please click </a:t>
            </a:r>
            <a:r>
              <a:rPr lang="en-US" dirty="0" smtClean="0">
                <a:hlinkClick r:id="rId3"/>
              </a:rPr>
              <a:t>here</a:t>
            </a:r>
            <a:r>
              <a:rPr lang="en-US" dirty="0" smtClean="0"/>
              <a:t> to complete the demographic survey to provide us with more information about yourself.</a:t>
            </a:r>
            <a:endParaRPr lang="en-US" dirty="0"/>
          </a:p>
        </p:txBody>
      </p:sp>
    </p:spTree>
  </p:cSld>
  <p:clrMapOvr>
    <a:masterClrMapping/>
  </p:clrMapOvr>
  <p:transition advClick="0"/>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Fields with Required Links</a:t>
            </a:r>
            <a:endParaRPr lang="en-US" dirty="0"/>
          </a:p>
        </p:txBody>
      </p:sp>
      <p:sp>
        <p:nvSpPr>
          <p:cNvPr id="7" name="Content Placeholder 6"/>
          <p:cNvSpPr>
            <a:spLocks noGrp="1"/>
          </p:cNvSpPr>
          <p:nvPr>
            <p:ph idx="1"/>
          </p:nvPr>
        </p:nvSpPr>
        <p:spPr/>
        <p:txBody>
          <a:bodyPr/>
          <a:lstStyle/>
          <a:p>
            <a:r>
              <a:rPr lang="en-US" dirty="0" smtClean="0"/>
              <a:t>Fields with matrix links to other fields         (#19, 20, 21, 22)</a:t>
            </a:r>
          </a:p>
          <a:p>
            <a:r>
              <a:rPr lang="en-US" dirty="0" smtClean="0"/>
              <a:t>Fields with links to other courses                   (#6, 7, 8)</a:t>
            </a:r>
          </a:p>
          <a:p>
            <a:r>
              <a:rPr lang="en-US" dirty="0" smtClean="0"/>
              <a:t>Fields with text only links to </a:t>
            </a:r>
            <a:r>
              <a:rPr lang="en-US" smtClean="0"/>
              <a:t>other fields    </a:t>
            </a:r>
            <a:r>
              <a:rPr lang="en-US" dirty="0" smtClean="0"/>
              <a:t>(#16, 30)</a:t>
            </a:r>
            <a:endParaRPr lang="en-US" dirty="0"/>
          </a:p>
        </p:txBody>
      </p:sp>
      <p:sp>
        <p:nvSpPr>
          <p:cNvPr id="5" name="Rectangle 4"/>
          <p:cNvSpPr/>
          <p:nvPr/>
        </p:nvSpPr>
        <p:spPr>
          <a:xfrm>
            <a:off x="3886200" y="6488668"/>
            <a:ext cx="1354217" cy="369332"/>
          </a:xfrm>
          <a:prstGeom prst="rect">
            <a:avLst/>
          </a:prstGeom>
        </p:spPr>
        <p:txBody>
          <a:bodyPr wrap="none">
            <a:spAutoFit/>
          </a:bodyPr>
          <a:lstStyle/>
          <a:p>
            <a:r>
              <a:rPr lang="en-US" dirty="0" smtClean="0">
                <a:hlinkClick r:id="rId3" action="ppaction://hlinksldjump"/>
              </a:rPr>
              <a:t>Back to Map</a:t>
            </a:r>
            <a:endParaRPr lang="en-US" dirty="0"/>
          </a:p>
        </p:txBody>
      </p:sp>
    </p:spTree>
    <p:extLst>
      <p:ext uri="{BB962C8B-B14F-4D97-AF65-F5344CB8AC3E}">
        <p14:creationId xmlns:mc="http://schemas.openxmlformats.org/markup-compatibility/2006" xmlns:mv="urn:schemas-microsoft-com:mac:vml" xmlns:p14="http://schemas.microsoft.com/office/powerpoint/2010/main" xmlns="" val="2060736415"/>
      </p:ext>
    </p:extLst>
  </p:cSld>
  <p:clrMapOvr>
    <a:masterClrMapping/>
  </p:clrMapOvr>
  <mc:AlternateContent xmlns:mc="http://schemas.openxmlformats.org/markup-compatibility/2006">
    <mc:Choice xmlns:mv="urn:schemas-microsoft-com:mac:vml" xmlns:p14="http://schemas.microsoft.com/office/powerpoint/2010/main" xmlns="" Requires="p14">
      <p:transition spd="slow" p14:dur="2000" advClick="0"/>
    </mc:Choice>
    <mc:Fallback>
      <p:transition spd="slow" advClick="0"/>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General Education </a:t>
            </a:r>
            <a:r>
              <a:rPr lang="en-US" dirty="0" err="1" smtClean="0"/>
              <a:t>SLOs</a:t>
            </a:r>
            <a:r>
              <a:rPr lang="en-US" dirty="0" smtClean="0"/>
              <a:t> and </a:t>
            </a:r>
            <a:br>
              <a:rPr lang="en-US" dirty="0" smtClean="0"/>
            </a:br>
            <a:r>
              <a:rPr lang="en-US" dirty="0" smtClean="0"/>
              <a:t>Fields for Transfer to UHM</a:t>
            </a:r>
            <a:endParaRPr lang="en-US" dirty="0"/>
          </a:p>
        </p:txBody>
      </p:sp>
      <p:sp>
        <p:nvSpPr>
          <p:cNvPr id="3" name="Content Placeholder 2"/>
          <p:cNvSpPr>
            <a:spLocks noGrp="1"/>
          </p:cNvSpPr>
          <p:nvPr>
            <p:ph idx="1"/>
          </p:nvPr>
        </p:nvSpPr>
        <p:spPr/>
        <p:txBody>
          <a:bodyPr/>
          <a:lstStyle/>
          <a:p>
            <a:r>
              <a:rPr lang="en-US" dirty="0" smtClean="0"/>
              <a:t>#18 (Gen Ed </a:t>
            </a:r>
            <a:r>
              <a:rPr lang="en-US" dirty="0" err="1" smtClean="0"/>
              <a:t>SLOs</a:t>
            </a:r>
            <a:r>
              <a:rPr lang="en-US" dirty="0" smtClean="0"/>
              <a:t>) must link to methods of evaluation (#16) </a:t>
            </a:r>
          </a:p>
          <a:p>
            <a:r>
              <a:rPr lang="en-US" dirty="0" smtClean="0"/>
              <a:t>#44 list similar courses at other UH campuses</a:t>
            </a:r>
          </a:p>
          <a:p>
            <a:r>
              <a:rPr lang="en-US" dirty="0" smtClean="0"/>
              <a:t>#46 appropriate for UHM Gen Ed Core </a:t>
            </a:r>
            <a:r>
              <a:rPr lang="en-US" dirty="0" err="1" smtClean="0"/>
              <a:t>Req</a:t>
            </a:r>
            <a:r>
              <a:rPr lang="en-US" dirty="0" smtClean="0"/>
              <a:t>?</a:t>
            </a:r>
          </a:p>
          <a:p>
            <a:r>
              <a:rPr lang="en-US" dirty="0" smtClean="0"/>
              <a:t>#47 other articulation agreements (not #46)</a:t>
            </a:r>
          </a:p>
          <a:p>
            <a:r>
              <a:rPr lang="en-US" dirty="0" smtClean="0"/>
              <a:t>#56, 57 Foundation and Diversification (AA)</a:t>
            </a:r>
          </a:p>
          <a:p>
            <a:r>
              <a:rPr lang="en-US" dirty="0" smtClean="0"/>
              <a:t>#58, 59 Area requirements (AS degrees)</a:t>
            </a:r>
            <a:endParaRPr lang="en-US" dirty="0"/>
          </a:p>
        </p:txBody>
      </p:sp>
      <p:sp>
        <p:nvSpPr>
          <p:cNvPr id="6" name="Rectangle 5"/>
          <p:cNvSpPr/>
          <p:nvPr/>
        </p:nvSpPr>
        <p:spPr>
          <a:xfrm>
            <a:off x="3886200" y="6488668"/>
            <a:ext cx="1354217" cy="369332"/>
          </a:xfrm>
          <a:prstGeom prst="rect">
            <a:avLst/>
          </a:prstGeom>
        </p:spPr>
        <p:txBody>
          <a:bodyPr wrap="none">
            <a:spAutoFit/>
          </a:bodyPr>
          <a:lstStyle/>
          <a:p>
            <a:r>
              <a:rPr lang="en-US" dirty="0" smtClean="0">
                <a:hlinkClick r:id="rId3" action="ppaction://hlinksldjump"/>
              </a:rPr>
              <a:t>Back to Map</a:t>
            </a:r>
            <a:endParaRPr lang="en-US" dirty="0"/>
          </a:p>
        </p:txBody>
      </p:sp>
    </p:spTree>
    <p:extLst>
      <p:ext uri="{BB962C8B-B14F-4D97-AF65-F5344CB8AC3E}">
        <p14:creationId xmlns="" xmlns:p14="http://schemas.microsoft.com/office/powerpoint/2010/main" xmlns:mv="urn:schemas-microsoft-com:mac:vml" xmlns:mc="http://schemas.openxmlformats.org/markup-compatibility/2006" val="3174364350"/>
      </p:ext>
    </p:extLst>
  </p:cSld>
  <p:clrMapOvr>
    <a:masterClrMapping/>
  </p:clrMapOvr>
  <mc:AlternateContent xmlns:mc="http://schemas.openxmlformats.org/markup-compatibility/2006">
    <mc:Choice xmlns="" xmlns:p14="http://schemas.microsoft.com/office/powerpoint/2010/main" xmlns:mv="urn:schemas-microsoft-com:mac:vml" Requires="p14">
      <p:transition spd="slow" p14:dur="2000" advClick="0"/>
    </mc:Choice>
    <mc:Fallback>
      <p:transition spd="slow" advClick="0"/>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Skeleton/Shell explanation</a:t>
            </a:r>
            <a:endParaRPr lang="en-US" dirty="0"/>
          </a:p>
        </p:txBody>
      </p:sp>
      <p:sp>
        <p:nvSpPr>
          <p:cNvPr id="3" name="Content Placeholder 2"/>
          <p:cNvSpPr>
            <a:spLocks noGrp="1"/>
          </p:cNvSpPr>
          <p:nvPr>
            <p:ph idx="1"/>
          </p:nvPr>
        </p:nvSpPr>
        <p:spPr/>
        <p:txBody>
          <a:bodyPr/>
          <a:lstStyle/>
          <a:p>
            <a:r>
              <a:rPr lang="en-US" dirty="0" smtClean="0"/>
              <a:t>Narrated example of an existing course with a “skeleton” or “shell” in Curriculum Central</a:t>
            </a:r>
          </a:p>
          <a:p>
            <a:pPr marL="0" indent="0">
              <a:buNone/>
            </a:pPr>
            <a:endParaRPr lang="en-US" dirty="0"/>
          </a:p>
          <a:p>
            <a:r>
              <a:rPr lang="en-US" dirty="0" smtClean="0"/>
              <a:t>Click to view another sample of a “skeleton” or “shell” course outline</a:t>
            </a:r>
            <a:endParaRPr lang="en-US" dirty="0"/>
          </a:p>
        </p:txBody>
      </p:sp>
      <p:pic>
        <p:nvPicPr>
          <p:cNvPr id="4" name="Picture 3"/>
          <p:cNvPicPr>
            <a:picLocks noChangeAspect="1"/>
          </p:cNvPicPr>
          <p:nvPr/>
        </p:nvPicPr>
        <p:blipFill>
          <a:blip r:embed="rId3" cstate="print"/>
          <a:stretch>
            <a:fillRect/>
          </a:stretch>
        </p:blipFill>
        <p:spPr>
          <a:xfrm>
            <a:off x="6988334" y="4170363"/>
            <a:ext cx="1241266" cy="1773237"/>
          </a:xfrm>
          <a:prstGeom prst="rect">
            <a:avLst/>
          </a:prstGeom>
        </p:spPr>
      </p:pic>
      <p:sp>
        <p:nvSpPr>
          <p:cNvPr id="5" name="Action Button: Movie 4">
            <a:hlinkClick r:id="rId4" highlightClick="1"/>
          </p:cNvPr>
          <p:cNvSpPr/>
          <p:nvPr/>
        </p:nvSpPr>
        <p:spPr>
          <a:xfrm>
            <a:off x="990600" y="2590800"/>
            <a:ext cx="609600" cy="685800"/>
          </a:xfrm>
          <a:prstGeom prst="actionButtonMovi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Action Button: Movie 5">
            <a:hlinkClick r:id="rId5" highlightClick="1"/>
          </p:cNvPr>
          <p:cNvSpPr/>
          <p:nvPr/>
        </p:nvSpPr>
        <p:spPr>
          <a:xfrm>
            <a:off x="990600" y="4423347"/>
            <a:ext cx="609600" cy="682053"/>
          </a:xfrm>
          <a:prstGeom prst="actionButtonMovi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Rectangle 8"/>
          <p:cNvSpPr/>
          <p:nvPr/>
        </p:nvSpPr>
        <p:spPr>
          <a:xfrm>
            <a:off x="3886200" y="6488668"/>
            <a:ext cx="1354217" cy="369332"/>
          </a:xfrm>
          <a:prstGeom prst="rect">
            <a:avLst/>
          </a:prstGeom>
        </p:spPr>
        <p:txBody>
          <a:bodyPr wrap="none">
            <a:spAutoFit/>
          </a:bodyPr>
          <a:lstStyle/>
          <a:p>
            <a:r>
              <a:rPr lang="en-US" dirty="0" smtClean="0">
                <a:hlinkClick r:id="rId6" action="ppaction://hlinksldjump"/>
              </a:rPr>
              <a:t>Back to Map</a:t>
            </a:r>
            <a:endParaRPr lang="en-US" dirty="0"/>
          </a:p>
        </p:txBody>
      </p:sp>
    </p:spTree>
  </p:cSld>
  <p:clrMapOvr>
    <a:masterClrMapping/>
  </p:clrMapOvr>
  <mc:AlternateContent xmlns:mc="http://schemas.openxmlformats.org/markup-compatibility/2006">
    <mc:Choice xmlns="" xmlns:p14="http://schemas.microsoft.com/office/powerpoint/2010/main" xmlns:mv="urn:schemas-microsoft-com:mac:vml" Requires="p14">
      <p:transition spd="slow" p14:dur="2000" advClick="0"/>
    </mc:Choice>
    <mc:Fallback>
      <p:transition spd="slow" advClick="0"/>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Skeleton/Shell explanation</a:t>
            </a:r>
            <a:endParaRPr lang="en-US" dirty="0"/>
          </a:p>
        </p:txBody>
      </p:sp>
      <p:sp>
        <p:nvSpPr>
          <p:cNvPr id="3" name="Content Placeholder 2"/>
          <p:cNvSpPr>
            <a:spLocks noGrp="1"/>
          </p:cNvSpPr>
          <p:nvPr>
            <p:ph idx="1"/>
          </p:nvPr>
        </p:nvSpPr>
        <p:spPr/>
        <p:txBody>
          <a:bodyPr>
            <a:normAutofit lnSpcReduction="10000"/>
          </a:bodyPr>
          <a:lstStyle/>
          <a:p>
            <a:r>
              <a:rPr lang="en-US" dirty="0" smtClean="0"/>
              <a:t>Existing courses being updated from skeletons/shells need to have all 18 required fields filled in</a:t>
            </a:r>
          </a:p>
          <a:p>
            <a:r>
              <a:rPr lang="en-US" dirty="0" smtClean="0"/>
              <a:t>Additionally, the complete 16 week course content must be included</a:t>
            </a:r>
          </a:p>
          <a:p>
            <a:r>
              <a:rPr lang="en-US" dirty="0" smtClean="0"/>
              <a:t>Links between course competencies and course content must be checked</a:t>
            </a:r>
          </a:p>
          <a:p>
            <a:r>
              <a:rPr lang="en-US" dirty="0" smtClean="0"/>
              <a:t>Links between course competencies and grading methods must be checked in the grid</a:t>
            </a:r>
            <a:endParaRPr lang="en-US" dirty="0"/>
          </a:p>
        </p:txBody>
      </p:sp>
      <p:sp>
        <p:nvSpPr>
          <p:cNvPr id="6" name="Rectangle 5"/>
          <p:cNvSpPr/>
          <p:nvPr/>
        </p:nvSpPr>
        <p:spPr>
          <a:xfrm>
            <a:off x="3962400" y="6488668"/>
            <a:ext cx="1354217" cy="369332"/>
          </a:xfrm>
          <a:prstGeom prst="rect">
            <a:avLst/>
          </a:prstGeom>
        </p:spPr>
        <p:txBody>
          <a:bodyPr wrap="none">
            <a:spAutoFit/>
          </a:bodyPr>
          <a:lstStyle/>
          <a:p>
            <a:r>
              <a:rPr lang="en-US" dirty="0" smtClean="0">
                <a:hlinkClick r:id="rId3" action="ppaction://hlinksldjump"/>
              </a:rPr>
              <a:t>Back to Map</a:t>
            </a:r>
            <a:endParaRPr lang="en-US" dirty="0"/>
          </a:p>
        </p:txBody>
      </p:sp>
    </p:spTree>
    <p:extLst>
      <p:ext uri="{BB962C8B-B14F-4D97-AF65-F5344CB8AC3E}">
        <p14:creationId xmlns="" xmlns:p14="http://schemas.microsoft.com/office/powerpoint/2010/main" xmlns:mv="urn:schemas-microsoft-com:mac:vml" xmlns:mc="http://schemas.openxmlformats.org/markup-compatibility/2006" val="3544103233"/>
      </p:ext>
    </p:extLst>
  </p:cSld>
  <p:clrMapOvr>
    <a:masterClrMapping/>
  </p:clrMapOvr>
  <mc:AlternateContent xmlns:mc="http://schemas.openxmlformats.org/markup-compatibility/2006">
    <mc:Choice xmlns="" xmlns:p14="http://schemas.microsoft.com/office/powerpoint/2010/main" xmlns:mv="urn:schemas-microsoft-com:mac:vml" Requires="p14">
      <p:transition spd="slow" p14:dur="2000" advClick="0"/>
    </mc:Choice>
    <mc:Fallback>
      <p:transition spd="slow" advClick="0"/>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143000"/>
          </a:xfrm>
        </p:spPr>
        <p:txBody>
          <a:bodyPr/>
          <a:lstStyle/>
          <a:p>
            <a:r>
              <a:rPr lang="en-US" dirty="0" smtClean="0"/>
              <a:t>Examples</a:t>
            </a:r>
            <a:endParaRPr lang="en-US" dirty="0"/>
          </a:p>
        </p:txBody>
      </p:sp>
      <p:sp>
        <p:nvSpPr>
          <p:cNvPr id="3" name="Content Placeholder 2"/>
          <p:cNvSpPr>
            <a:spLocks noGrp="1"/>
          </p:cNvSpPr>
          <p:nvPr>
            <p:ph idx="1"/>
          </p:nvPr>
        </p:nvSpPr>
        <p:spPr/>
        <p:txBody>
          <a:bodyPr/>
          <a:lstStyle/>
          <a:p>
            <a:pPr>
              <a:buNone/>
            </a:pPr>
            <a:r>
              <a:rPr lang="en-US" dirty="0" smtClean="0"/>
              <a:t>	</a:t>
            </a:r>
            <a:r>
              <a:rPr lang="en-US" sz="2800" dirty="0" smtClean="0"/>
              <a:t>Examples on the next slides will show the course outline as it appears in Curriculum Central as well as how the course appears in the College Catalog.</a:t>
            </a:r>
          </a:p>
          <a:p>
            <a:r>
              <a:rPr lang="en-US" sz="2800" dirty="0" smtClean="0">
                <a:hlinkClick r:id="rId3" action="ppaction://hlinksldjump"/>
              </a:rPr>
              <a:t>Completed Approved Course Outlines</a:t>
            </a:r>
            <a:endParaRPr lang="en-US" sz="2800" dirty="0" smtClean="0"/>
          </a:p>
          <a:p>
            <a:r>
              <a:rPr lang="en-US" sz="2800" dirty="0" smtClean="0">
                <a:hlinkClick r:id="rId4" action="ppaction://hlinksldjump"/>
              </a:rPr>
              <a:t>Outlines for Inactive Courses</a:t>
            </a:r>
            <a:endParaRPr lang="en-US" sz="2800" dirty="0" smtClean="0"/>
          </a:p>
          <a:p>
            <a:r>
              <a:rPr lang="en-US" sz="2800" dirty="0" smtClean="0"/>
              <a:t>Outlines to Prepare a Course for Deletion (coming soon</a:t>
            </a:r>
            <a:r>
              <a:rPr lang="en-US" sz="2800" dirty="0" smtClean="0"/>
              <a:t>)</a:t>
            </a:r>
          </a:p>
          <a:p>
            <a:r>
              <a:rPr lang="en-US" sz="2800" dirty="0" smtClean="0"/>
              <a:t>Click </a:t>
            </a:r>
            <a:r>
              <a:rPr lang="en-US" sz="2800" dirty="0" smtClean="0">
                <a:hlinkClick r:id="rId5"/>
              </a:rPr>
              <a:t>here</a:t>
            </a:r>
            <a:r>
              <a:rPr lang="en-US" sz="2800" dirty="0" smtClean="0"/>
              <a:t> for a list of all 60 questions/fields</a:t>
            </a:r>
            <a:endParaRPr lang="en-US" sz="2800" dirty="0"/>
          </a:p>
        </p:txBody>
      </p:sp>
    </p:spTree>
  </p:cSld>
  <p:clrMapOvr>
    <a:masterClrMapping/>
  </p:clrMapOvr>
  <p:transition advClick="0"/>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mtClean="0"/>
              <a:t>Examples of Completed Outlines</a:t>
            </a:r>
            <a:endParaRPr lang="en-US" dirty="0"/>
          </a:p>
        </p:txBody>
      </p:sp>
      <p:sp>
        <p:nvSpPr>
          <p:cNvPr id="5" name="Content Placeholder 4"/>
          <p:cNvSpPr>
            <a:spLocks noGrp="1"/>
          </p:cNvSpPr>
          <p:nvPr>
            <p:ph idx="1"/>
          </p:nvPr>
        </p:nvSpPr>
        <p:spPr/>
        <p:txBody>
          <a:bodyPr numCol="2"/>
          <a:lstStyle/>
          <a:p>
            <a:r>
              <a:rPr lang="en-US" dirty="0" smtClean="0">
                <a:hlinkClick r:id="rId3"/>
              </a:rPr>
              <a:t>HIST 222 (outline)</a:t>
            </a:r>
            <a:endParaRPr lang="en-US" dirty="0" smtClean="0"/>
          </a:p>
          <a:p>
            <a:r>
              <a:rPr lang="en-US" dirty="0" smtClean="0">
                <a:hlinkClick r:id="rId4"/>
              </a:rPr>
              <a:t>MATH 81 (outline)</a:t>
            </a:r>
            <a:endParaRPr lang="en-US" dirty="0" smtClean="0"/>
          </a:p>
          <a:p>
            <a:r>
              <a:rPr lang="en-US" dirty="0" smtClean="0">
                <a:hlinkClick r:id="rId5"/>
              </a:rPr>
              <a:t>MATH 111 (outline)</a:t>
            </a:r>
            <a:endParaRPr lang="en-US" dirty="0" smtClean="0"/>
          </a:p>
          <a:p>
            <a:r>
              <a:rPr lang="en-US" dirty="0" smtClean="0">
                <a:hlinkClick r:id="rId6"/>
              </a:rPr>
              <a:t>MATH 232 (outline)</a:t>
            </a:r>
            <a:endParaRPr lang="en-US" dirty="0" smtClean="0"/>
          </a:p>
          <a:p>
            <a:r>
              <a:rPr lang="en-US" dirty="0" smtClean="0">
                <a:hlinkClick r:id="rId7"/>
              </a:rPr>
              <a:t>MEDA 203 (outline)</a:t>
            </a:r>
            <a:endParaRPr lang="en-US" dirty="0" smtClean="0"/>
          </a:p>
          <a:p>
            <a:endParaRPr lang="en-US" dirty="0" smtClean="0"/>
          </a:p>
          <a:p>
            <a:endParaRPr lang="en-US" dirty="0" smtClean="0">
              <a:hlinkClick r:id="rId8"/>
            </a:endParaRPr>
          </a:p>
          <a:p>
            <a:r>
              <a:rPr lang="en-US" dirty="0" smtClean="0">
                <a:hlinkClick r:id="rId8"/>
              </a:rPr>
              <a:t>HIST 222 (catalog)</a:t>
            </a:r>
            <a:endParaRPr lang="en-US" dirty="0" smtClean="0"/>
          </a:p>
          <a:p>
            <a:r>
              <a:rPr lang="en-US" dirty="0" smtClean="0">
                <a:hlinkClick r:id="rId9"/>
              </a:rPr>
              <a:t>MATH 81 (catalog)</a:t>
            </a:r>
            <a:endParaRPr lang="en-US" dirty="0" smtClean="0"/>
          </a:p>
          <a:p>
            <a:r>
              <a:rPr lang="en-US" dirty="0" smtClean="0">
                <a:hlinkClick r:id="rId10"/>
              </a:rPr>
              <a:t>MATH 111 (catalog)</a:t>
            </a:r>
            <a:endParaRPr lang="en-US" dirty="0" smtClean="0"/>
          </a:p>
          <a:p>
            <a:r>
              <a:rPr lang="en-US" dirty="0" smtClean="0">
                <a:hlinkClick r:id="rId11"/>
              </a:rPr>
              <a:t>MATH 232 (catalog)</a:t>
            </a:r>
            <a:endParaRPr lang="en-US" dirty="0" smtClean="0"/>
          </a:p>
          <a:p>
            <a:r>
              <a:rPr lang="en-US" dirty="0" smtClean="0">
                <a:hlinkClick r:id="rId12"/>
              </a:rPr>
              <a:t>MEDA 203 (catalog)</a:t>
            </a:r>
            <a:endParaRPr lang="en-US" dirty="0"/>
          </a:p>
        </p:txBody>
      </p:sp>
      <p:sp>
        <p:nvSpPr>
          <p:cNvPr id="9" name="Rectangle 8"/>
          <p:cNvSpPr/>
          <p:nvPr/>
        </p:nvSpPr>
        <p:spPr>
          <a:xfrm>
            <a:off x="3962400" y="6488668"/>
            <a:ext cx="1354217" cy="369332"/>
          </a:xfrm>
          <a:prstGeom prst="rect">
            <a:avLst/>
          </a:prstGeom>
        </p:spPr>
        <p:txBody>
          <a:bodyPr wrap="none">
            <a:spAutoFit/>
          </a:bodyPr>
          <a:lstStyle/>
          <a:p>
            <a:r>
              <a:rPr lang="en-US" dirty="0" smtClean="0">
                <a:hlinkClick r:id="rId13" action="ppaction://hlinksldjump"/>
              </a:rPr>
              <a:t>Back to Map</a:t>
            </a:r>
            <a:endParaRPr lang="en-US" dirty="0"/>
          </a:p>
        </p:txBody>
      </p:sp>
    </p:spTree>
    <p:extLst>
      <p:ext uri="{BB962C8B-B14F-4D97-AF65-F5344CB8AC3E}">
        <p14:creationId xmlns="" xmlns:p14="http://schemas.microsoft.com/office/powerpoint/2010/main" xmlns:mv="urn:schemas-microsoft-com:mac:vml" xmlns:mc="http://schemas.openxmlformats.org/markup-compatibility/2006" val="1196703718"/>
      </p:ext>
    </p:extLst>
  </p:cSld>
  <p:clrMapOvr>
    <a:masterClrMapping/>
  </p:clrMapOvr>
  <mc:AlternateContent xmlns:mc="http://schemas.openxmlformats.org/markup-compatibility/2006">
    <mc:Choice xmlns="" xmlns:p14="http://schemas.microsoft.com/office/powerpoint/2010/main" xmlns:mv="urn:schemas-microsoft-com:mac:vml" Requires="p14">
      <p:transition spd="slow" p14:dur="2000" advClick="0"/>
    </mc:Choice>
    <mc:Fallback>
      <p:transition spd="slow" advClick="0"/>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dirty="0" smtClean="0"/>
              <a:t>Examples of Inactive Course Outlines</a:t>
            </a:r>
            <a:endParaRPr lang="en-US" dirty="0"/>
          </a:p>
        </p:txBody>
      </p:sp>
      <p:sp>
        <p:nvSpPr>
          <p:cNvPr id="5" name="Content Placeholder 4"/>
          <p:cNvSpPr>
            <a:spLocks noGrp="1"/>
          </p:cNvSpPr>
          <p:nvPr>
            <p:ph idx="1"/>
          </p:nvPr>
        </p:nvSpPr>
        <p:spPr/>
        <p:txBody>
          <a:bodyPr numCol="2"/>
          <a:lstStyle/>
          <a:p>
            <a:r>
              <a:rPr lang="en-US" dirty="0" smtClean="0">
                <a:hlinkClick r:id="rId3"/>
              </a:rPr>
              <a:t>ANTH 215 (outline)</a:t>
            </a:r>
            <a:endParaRPr lang="en-US" dirty="0" smtClean="0"/>
          </a:p>
          <a:p>
            <a:r>
              <a:rPr lang="en-US" dirty="0" smtClean="0">
                <a:hlinkClick r:id="rId4"/>
              </a:rPr>
              <a:t>ART 155 (outline)</a:t>
            </a:r>
            <a:endParaRPr lang="en-US" dirty="0" smtClean="0"/>
          </a:p>
          <a:p>
            <a:r>
              <a:rPr lang="en-US" dirty="0" smtClean="0">
                <a:hlinkClick r:id="rId5"/>
              </a:rPr>
              <a:t>ART 190H (outline)</a:t>
            </a:r>
            <a:endParaRPr lang="en-US" dirty="0" smtClean="0"/>
          </a:p>
          <a:p>
            <a:r>
              <a:rPr lang="en-US" dirty="0" smtClean="0">
                <a:hlinkClick r:id="rId6"/>
              </a:rPr>
              <a:t>ART 191R (outline)</a:t>
            </a:r>
            <a:endParaRPr lang="en-US" dirty="0" smtClean="0"/>
          </a:p>
          <a:p>
            <a:r>
              <a:rPr lang="en-US" dirty="0" smtClean="0">
                <a:hlinkClick r:id="rId7"/>
              </a:rPr>
              <a:t>ART 192Q (outline)</a:t>
            </a:r>
            <a:endParaRPr lang="en-US" dirty="0" smtClean="0"/>
          </a:p>
          <a:p>
            <a:endParaRPr lang="en-US" dirty="0"/>
          </a:p>
          <a:p>
            <a:endParaRPr lang="en-US" dirty="0" smtClean="0"/>
          </a:p>
          <a:p>
            <a:r>
              <a:rPr lang="en-US" dirty="0" smtClean="0">
                <a:hlinkClick r:id="rId8"/>
              </a:rPr>
              <a:t>ANTH 215 (catalog)</a:t>
            </a:r>
            <a:endParaRPr lang="en-US" dirty="0" smtClean="0"/>
          </a:p>
          <a:p>
            <a:r>
              <a:rPr lang="en-US" dirty="0" smtClean="0">
                <a:hlinkClick r:id="rId9"/>
              </a:rPr>
              <a:t>ART 155 (catalog)</a:t>
            </a:r>
            <a:endParaRPr lang="en-US" dirty="0" smtClean="0"/>
          </a:p>
          <a:p>
            <a:r>
              <a:rPr lang="en-US" dirty="0" smtClean="0">
                <a:hlinkClick r:id="rId10"/>
              </a:rPr>
              <a:t>ART 190H (catalog)</a:t>
            </a:r>
            <a:endParaRPr lang="en-US" dirty="0" smtClean="0"/>
          </a:p>
          <a:p>
            <a:r>
              <a:rPr lang="en-US" dirty="0" smtClean="0">
                <a:hlinkClick r:id="rId11"/>
              </a:rPr>
              <a:t>ART 191R (catalog)</a:t>
            </a:r>
            <a:endParaRPr lang="en-US" dirty="0" smtClean="0"/>
          </a:p>
          <a:p>
            <a:r>
              <a:rPr lang="en-US" dirty="0" smtClean="0">
                <a:hlinkClick r:id="rId12"/>
              </a:rPr>
              <a:t>ART 192Q (catalog)</a:t>
            </a:r>
            <a:endParaRPr lang="en-US" dirty="0"/>
          </a:p>
        </p:txBody>
      </p:sp>
      <p:sp>
        <p:nvSpPr>
          <p:cNvPr id="6" name="Rectangle 5"/>
          <p:cNvSpPr/>
          <p:nvPr/>
        </p:nvSpPr>
        <p:spPr>
          <a:xfrm>
            <a:off x="3962400" y="6488668"/>
            <a:ext cx="1354217" cy="369332"/>
          </a:xfrm>
          <a:prstGeom prst="rect">
            <a:avLst/>
          </a:prstGeom>
        </p:spPr>
        <p:txBody>
          <a:bodyPr wrap="none">
            <a:spAutoFit/>
          </a:bodyPr>
          <a:lstStyle/>
          <a:p>
            <a:r>
              <a:rPr lang="en-US" dirty="0" smtClean="0">
                <a:hlinkClick r:id="rId13" action="ppaction://hlinksldjump"/>
              </a:rPr>
              <a:t>Back to Map</a:t>
            </a:r>
            <a:endParaRPr lang="en-US" dirty="0"/>
          </a:p>
        </p:txBody>
      </p:sp>
    </p:spTree>
    <p:extLst>
      <p:ext uri="{BB962C8B-B14F-4D97-AF65-F5344CB8AC3E}">
        <p14:creationId xmlns:mc="http://schemas.openxmlformats.org/markup-compatibility/2006" xmlns:mv="urn:schemas-microsoft-com:mac:vml" xmlns:p14="http://schemas.microsoft.com/office/powerpoint/2010/main" xmlns="" val="3657908337"/>
      </p:ext>
    </p:extLst>
  </p:cSld>
  <p:clrMapOvr>
    <a:masterClrMapping/>
  </p:clrMapOvr>
  <mc:AlternateContent xmlns:mc="http://schemas.openxmlformats.org/markup-compatibility/2006">
    <mc:Choice xmlns:mv="urn:schemas-microsoft-com:mac:vml" xmlns:p14="http://schemas.microsoft.com/office/powerpoint/2010/main" xmlns="" Requires="p14">
      <p:transition spd="slow" p14:dur="2000" advClick="0"/>
    </mc:Choice>
    <mc:Fallback>
      <p:transition spd="slow" advClick="0"/>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to modify/update . . . . </a:t>
            </a:r>
            <a:endParaRPr lang="en-US" dirty="0"/>
          </a:p>
        </p:txBody>
      </p:sp>
      <p:sp>
        <p:nvSpPr>
          <p:cNvPr id="3" name="Content Placeholder 2"/>
          <p:cNvSpPr>
            <a:spLocks noGrp="1"/>
          </p:cNvSpPr>
          <p:nvPr>
            <p:ph idx="1"/>
          </p:nvPr>
        </p:nvSpPr>
        <p:spPr/>
        <p:txBody>
          <a:bodyPr/>
          <a:lstStyle/>
          <a:p>
            <a:r>
              <a:rPr lang="en-US" dirty="0" smtClean="0"/>
              <a:t>This section will give information about populating (modify or update) specific required fields and additional extra catalog fields.  Completion of 18 of the 60 fields (questions) is the minimum for any course outline</a:t>
            </a:r>
            <a:r>
              <a:rPr lang="en-US" dirty="0" smtClean="0"/>
              <a:t>.</a:t>
            </a:r>
          </a:p>
          <a:p>
            <a:r>
              <a:rPr lang="en-US" dirty="0" smtClean="0"/>
              <a:t>Click </a:t>
            </a:r>
            <a:r>
              <a:rPr lang="en-US" dirty="0" smtClean="0">
                <a:hlinkClick r:id="rId3"/>
              </a:rPr>
              <a:t>here</a:t>
            </a:r>
            <a:r>
              <a:rPr lang="en-US" dirty="0" smtClean="0"/>
              <a:t> for a refresher on how to start a course modification.</a:t>
            </a:r>
            <a:endParaRPr lang="en-US" dirty="0"/>
          </a:p>
        </p:txBody>
      </p:sp>
      <p:sp>
        <p:nvSpPr>
          <p:cNvPr id="5" name="Rectangle 4"/>
          <p:cNvSpPr/>
          <p:nvPr/>
        </p:nvSpPr>
        <p:spPr>
          <a:xfrm>
            <a:off x="3962400" y="6488668"/>
            <a:ext cx="1354217" cy="369332"/>
          </a:xfrm>
          <a:prstGeom prst="rect">
            <a:avLst/>
          </a:prstGeom>
        </p:spPr>
        <p:txBody>
          <a:bodyPr wrap="none">
            <a:spAutoFit/>
          </a:bodyPr>
          <a:lstStyle/>
          <a:p>
            <a:r>
              <a:rPr lang="en-US" dirty="0" smtClean="0">
                <a:hlinkClick r:id="rId4" action="ppaction://hlinksldjump"/>
              </a:rPr>
              <a:t>Back to Map</a:t>
            </a:r>
            <a:endParaRPr lang="en-US" dirty="0"/>
          </a:p>
        </p:txBody>
      </p:sp>
    </p:spTree>
  </p:cSld>
  <p:clrMapOvr>
    <a:masterClrMapping/>
  </p:clrMapOvr>
  <p:transition advClick="0"/>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Overview – How to Modify a Skeleton/Shell Outline</a:t>
            </a:r>
            <a:endParaRPr lang="en-US" dirty="0"/>
          </a:p>
        </p:txBody>
      </p:sp>
      <p:sp>
        <p:nvSpPr>
          <p:cNvPr id="3" name="Content Placeholder 2"/>
          <p:cNvSpPr>
            <a:spLocks noGrp="1"/>
          </p:cNvSpPr>
          <p:nvPr>
            <p:ph idx="1"/>
          </p:nvPr>
        </p:nvSpPr>
        <p:spPr/>
        <p:txBody>
          <a:bodyPr>
            <a:normAutofit fontScale="92500" lnSpcReduction="20000"/>
          </a:bodyPr>
          <a:lstStyle/>
          <a:p>
            <a:r>
              <a:rPr lang="en-US" sz="3027" dirty="0" smtClean="0"/>
              <a:t>Go to  </a:t>
            </a:r>
            <a:r>
              <a:rPr lang="en-US" sz="3027" dirty="0" smtClean="0">
                <a:hlinkClick r:id="rId3"/>
              </a:rPr>
              <a:t>http://cctest.its.hawaii.edu:8080/central/core/cas.jsp</a:t>
            </a:r>
            <a:endParaRPr lang="en-US" sz="3027" dirty="0" smtClean="0"/>
          </a:p>
          <a:p>
            <a:r>
              <a:rPr lang="en-US" dirty="0" smtClean="0"/>
              <a:t>Step 2: Go to Courses/Modify Existing Outline</a:t>
            </a:r>
          </a:p>
          <a:p>
            <a:r>
              <a:rPr lang="en-US" dirty="0" smtClean="0"/>
              <a:t>Step 3: Fill in or modify any of the 18 required fields and other appropriate catalog fields</a:t>
            </a:r>
          </a:p>
          <a:p>
            <a:r>
              <a:rPr lang="en-US" dirty="0" smtClean="0"/>
              <a:t>Step 4: Fill in appropriate non-catalog fields</a:t>
            </a:r>
          </a:p>
          <a:p>
            <a:r>
              <a:rPr lang="en-US" dirty="0" smtClean="0"/>
              <a:t>Step 5: Send to peers for review</a:t>
            </a:r>
          </a:p>
          <a:p>
            <a:r>
              <a:rPr lang="en-US" dirty="0" smtClean="0"/>
              <a:t>Step 6: Make corrections, repeat steps 5 &amp; 6</a:t>
            </a:r>
          </a:p>
          <a:p>
            <a:r>
              <a:rPr lang="en-US" dirty="0" smtClean="0"/>
              <a:t>Step 7: Click the approval button</a:t>
            </a:r>
          </a:p>
          <a:p>
            <a:endParaRPr lang="en-US" dirty="0"/>
          </a:p>
        </p:txBody>
      </p:sp>
      <p:sp>
        <p:nvSpPr>
          <p:cNvPr id="5" name="Rectangle 4"/>
          <p:cNvSpPr/>
          <p:nvPr/>
        </p:nvSpPr>
        <p:spPr>
          <a:xfrm>
            <a:off x="3962400" y="6488668"/>
            <a:ext cx="1354217" cy="369332"/>
          </a:xfrm>
          <a:prstGeom prst="rect">
            <a:avLst/>
          </a:prstGeom>
        </p:spPr>
        <p:txBody>
          <a:bodyPr wrap="none">
            <a:spAutoFit/>
          </a:bodyPr>
          <a:lstStyle/>
          <a:p>
            <a:r>
              <a:rPr lang="en-US" dirty="0" smtClean="0">
                <a:hlinkClick r:id="rId4" action="ppaction://hlinksldjump"/>
              </a:rPr>
              <a:t>Back to Map</a:t>
            </a:r>
            <a:endParaRPr lang="en-US" dirty="0"/>
          </a:p>
        </p:txBody>
      </p:sp>
    </p:spTree>
    <p:extLst>
      <p:ext uri="{BB962C8B-B14F-4D97-AF65-F5344CB8AC3E}">
        <p14:creationId xmlns="" xmlns:p14="http://schemas.microsoft.com/office/powerpoint/2010/main" xmlns:mv="urn:schemas-microsoft-com:mac:vml" xmlns:mc="http://schemas.openxmlformats.org/markup-compatibility/2006" val="2941524742"/>
      </p:ext>
    </p:extLst>
  </p:cSld>
  <p:clrMapOvr>
    <a:masterClrMapping/>
  </p:clrMapOvr>
  <p:transition advClick="0"/>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How to Update Field #3</a:t>
            </a:r>
            <a:endParaRPr lang="en-US" dirty="0">
              <a:solidFill>
                <a:schemeClr val="accent3"/>
              </a:solidFill>
            </a:endParaRPr>
          </a:p>
        </p:txBody>
      </p:sp>
      <p:sp>
        <p:nvSpPr>
          <p:cNvPr id="3" name="Content Placeholder 2"/>
          <p:cNvSpPr>
            <a:spLocks noGrp="1"/>
          </p:cNvSpPr>
          <p:nvPr>
            <p:ph idx="1"/>
          </p:nvPr>
        </p:nvSpPr>
        <p:spPr>
          <a:xfrm>
            <a:off x="457200" y="1752600"/>
            <a:ext cx="8229600" cy="4373563"/>
          </a:xfrm>
        </p:spPr>
        <p:txBody>
          <a:bodyPr>
            <a:normAutofit fontScale="85000" lnSpcReduction="20000"/>
          </a:bodyPr>
          <a:lstStyle/>
          <a:p>
            <a:r>
              <a:rPr lang="en-US" dirty="0" smtClean="0"/>
              <a:t>Click on the Course tab to begin answering questions for the course outline.  </a:t>
            </a:r>
            <a:r>
              <a:rPr lang="en-US" dirty="0" smtClean="0"/>
              <a:t>Mouse-over the item (question) numbers to see the questions or click on item index to see a list of the items (question).  Click </a:t>
            </a:r>
            <a:r>
              <a:rPr lang="en-US" dirty="0" smtClean="0">
                <a:hlinkClick r:id="rId3"/>
              </a:rPr>
              <a:t>here</a:t>
            </a:r>
            <a:r>
              <a:rPr lang="en-US" dirty="0" smtClean="0"/>
              <a:t> for a narrated </a:t>
            </a:r>
            <a:r>
              <a:rPr lang="en-US" dirty="0" err="1" smtClean="0"/>
              <a:t>screencast</a:t>
            </a:r>
            <a:r>
              <a:rPr lang="en-US" dirty="0" smtClean="0"/>
              <a:t>.</a:t>
            </a:r>
            <a:endParaRPr lang="en-US" dirty="0" smtClean="0"/>
          </a:p>
          <a:p>
            <a:r>
              <a:rPr lang="en-US" dirty="0" smtClean="0"/>
              <a:t>Select </a:t>
            </a:r>
            <a:r>
              <a:rPr lang="en-US" dirty="0" smtClean="0"/>
              <a:t>field #3</a:t>
            </a:r>
            <a:endParaRPr lang="en-US" dirty="0" smtClean="0">
              <a:solidFill>
                <a:schemeClr val="accent3"/>
              </a:solidFill>
            </a:endParaRPr>
          </a:p>
          <a:p>
            <a:r>
              <a:rPr lang="en-US" dirty="0" smtClean="0"/>
              <a:t>Enter “Addition”, “Modification”, or “Deletion”</a:t>
            </a:r>
          </a:p>
          <a:p>
            <a:r>
              <a:rPr lang="en-US" dirty="0" smtClean="0"/>
              <a:t>If “Modification”, enter an explanation of which fields are being modified</a:t>
            </a:r>
            <a:endParaRPr lang="en-US" dirty="0" smtClean="0">
              <a:solidFill>
                <a:schemeClr val="accent3"/>
              </a:solidFill>
            </a:endParaRPr>
          </a:p>
          <a:p>
            <a:r>
              <a:rPr lang="en-US" dirty="0" smtClean="0"/>
              <a:t>Enter “5 year update” if appropriate</a:t>
            </a:r>
            <a:endParaRPr lang="en-US" dirty="0" smtClean="0">
              <a:solidFill>
                <a:schemeClr val="accent3"/>
              </a:solidFill>
            </a:endParaRPr>
          </a:p>
          <a:p>
            <a:r>
              <a:rPr lang="en-US" dirty="0" smtClean="0"/>
              <a:t>Save</a:t>
            </a:r>
            <a:endParaRPr lang="en-US" dirty="0" smtClean="0">
              <a:solidFill>
                <a:schemeClr val="accent3"/>
              </a:solidFill>
            </a:endParaRPr>
          </a:p>
        </p:txBody>
      </p:sp>
      <p:sp>
        <p:nvSpPr>
          <p:cNvPr id="4" name="Rectangle 3"/>
          <p:cNvSpPr/>
          <p:nvPr/>
        </p:nvSpPr>
        <p:spPr>
          <a:xfrm>
            <a:off x="3962400" y="6488668"/>
            <a:ext cx="1354217" cy="369332"/>
          </a:xfrm>
          <a:prstGeom prst="rect">
            <a:avLst/>
          </a:prstGeom>
        </p:spPr>
        <p:txBody>
          <a:bodyPr wrap="none">
            <a:spAutoFit/>
          </a:bodyPr>
          <a:lstStyle/>
          <a:p>
            <a:r>
              <a:rPr lang="en-US" dirty="0" smtClean="0">
                <a:hlinkClick r:id="rId4" action="ppaction://hlinksldjump"/>
              </a:rPr>
              <a:t>Back to Map</a:t>
            </a:r>
            <a:endParaRPr lang="en-US" dirty="0"/>
          </a:p>
        </p:txBody>
      </p:sp>
    </p:spTree>
  </p:cSld>
  <p:clrMapOvr>
    <a:masterClrMapping/>
  </p:clrMapOvr>
  <p:transition advClick="0"/>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p:txBody>
          <a:bodyPr>
            <a:normAutofit fontScale="90000"/>
          </a:bodyPr>
          <a:lstStyle/>
          <a:p>
            <a:r>
              <a:rPr lang="en-US" dirty="0" smtClean="0"/>
              <a:t>Curriculum Central </a:t>
            </a:r>
            <a:br>
              <a:rPr lang="en-US" dirty="0" smtClean="0"/>
            </a:br>
            <a:r>
              <a:rPr lang="en-US" dirty="0" smtClean="0"/>
              <a:t>Skeleton/Shell Outlines Menu</a:t>
            </a:r>
            <a:endParaRPr lang="en-US" dirty="0"/>
          </a:p>
        </p:txBody>
      </p:sp>
      <p:sp>
        <p:nvSpPr>
          <p:cNvPr id="10" name="Content Placeholder 9"/>
          <p:cNvSpPr>
            <a:spLocks noGrp="1"/>
          </p:cNvSpPr>
          <p:nvPr>
            <p:ph sz="half" idx="1"/>
          </p:nvPr>
        </p:nvSpPr>
        <p:spPr/>
        <p:txBody>
          <a:bodyPr>
            <a:normAutofit/>
          </a:bodyPr>
          <a:lstStyle/>
          <a:p>
            <a:pPr>
              <a:lnSpc>
                <a:spcPct val="200000"/>
              </a:lnSpc>
            </a:pPr>
            <a:r>
              <a:rPr lang="en-US" sz="2400" dirty="0" smtClean="0">
                <a:hlinkClick r:id="rId3" action="ppaction://hlinksldjump"/>
              </a:rPr>
              <a:t>About the Database</a:t>
            </a:r>
            <a:endParaRPr lang="en-US" sz="2400" dirty="0" smtClean="0"/>
          </a:p>
          <a:p>
            <a:pPr>
              <a:lnSpc>
                <a:spcPct val="200000"/>
              </a:lnSpc>
            </a:pPr>
            <a:r>
              <a:rPr lang="en-US" sz="2400" dirty="0" smtClean="0">
                <a:hlinkClick r:id="rId4" action="ppaction://hlinksldjump"/>
              </a:rPr>
              <a:t>About the Fields in the Database</a:t>
            </a:r>
            <a:endParaRPr lang="en-US" sz="2400" dirty="0" smtClean="0"/>
          </a:p>
          <a:p>
            <a:pPr>
              <a:lnSpc>
                <a:spcPct val="200000"/>
              </a:lnSpc>
            </a:pPr>
            <a:r>
              <a:rPr lang="en-US" sz="2400" dirty="0" smtClean="0">
                <a:hlinkClick r:id="rId5" action="ppaction://hlinksldjump"/>
              </a:rPr>
              <a:t>Examples of course outlines</a:t>
            </a:r>
            <a:endParaRPr lang="en-US" sz="2400" dirty="0" smtClean="0"/>
          </a:p>
        </p:txBody>
      </p:sp>
      <p:sp>
        <p:nvSpPr>
          <p:cNvPr id="2" name="Content Placeholder 1"/>
          <p:cNvSpPr>
            <a:spLocks noGrp="1"/>
          </p:cNvSpPr>
          <p:nvPr>
            <p:ph sz="half" idx="2"/>
          </p:nvPr>
        </p:nvSpPr>
        <p:spPr/>
        <p:txBody>
          <a:bodyPr>
            <a:normAutofit/>
          </a:bodyPr>
          <a:lstStyle/>
          <a:p>
            <a:pPr>
              <a:lnSpc>
                <a:spcPct val="200000"/>
              </a:lnSpc>
              <a:buFont typeface="Arial"/>
              <a:buChar char="•"/>
            </a:pPr>
            <a:r>
              <a:rPr lang="en-US" sz="2400" dirty="0" smtClean="0">
                <a:hlinkClick r:id="rId6" action="ppaction://hlinksldjump"/>
              </a:rPr>
              <a:t>How to Modify/Update an outline</a:t>
            </a:r>
            <a:endParaRPr lang="en-US" sz="2400" dirty="0" smtClean="0"/>
          </a:p>
          <a:p>
            <a:pPr>
              <a:lnSpc>
                <a:spcPct val="200000"/>
              </a:lnSpc>
            </a:pPr>
            <a:r>
              <a:rPr lang="en-US" sz="2400" dirty="0" smtClean="0">
                <a:hlinkClick r:id="rId7" action="ppaction://hlinksldjump"/>
              </a:rPr>
              <a:t>Practice Exercises</a:t>
            </a:r>
            <a:endParaRPr lang="en-US" sz="2400" dirty="0" smtClean="0"/>
          </a:p>
          <a:p>
            <a:pPr>
              <a:lnSpc>
                <a:spcPct val="200000"/>
              </a:lnSpc>
              <a:buFont typeface="Arial"/>
              <a:buChar char="•"/>
            </a:pPr>
            <a:r>
              <a:rPr lang="en-US" sz="2400" dirty="0" smtClean="0">
                <a:hlinkClick r:id="rId8" action="ppaction://hlinksldjump"/>
              </a:rPr>
              <a:t>Navigation Map</a:t>
            </a:r>
            <a:endParaRPr lang="en-US" sz="2400" dirty="0" smtClean="0"/>
          </a:p>
          <a:p>
            <a:pPr>
              <a:lnSpc>
                <a:spcPct val="200000"/>
              </a:lnSpc>
              <a:buNone/>
            </a:pPr>
            <a:endParaRPr lang="en-US" sz="2400" dirty="0" smtClean="0"/>
          </a:p>
          <a:p>
            <a:endParaRPr lang="en-US" dirty="0"/>
          </a:p>
        </p:txBody>
      </p:sp>
    </p:spTree>
    <p:extLst>
      <p:ext uri="{BB962C8B-B14F-4D97-AF65-F5344CB8AC3E}">
        <p14:creationId xmlns="" xmlns:p14="http://schemas.microsoft.com/office/powerpoint/2010/main" xmlns:mv="urn:schemas-microsoft-com:mac:vml" xmlns:mc="http://schemas.openxmlformats.org/markup-compatibility/2006" val="2040800104"/>
      </p:ext>
    </p:extLst>
  </p:cSld>
  <p:clrMapOvr>
    <a:masterClrMapping/>
  </p:clrMapOvr>
  <mc:AlternateContent xmlns:mc="http://schemas.openxmlformats.org/markup-compatibility/2006">
    <mc:Choice xmlns="" xmlns:p14="http://schemas.microsoft.com/office/powerpoint/2010/main" xmlns:mv="urn:schemas-microsoft-com:mac:vml" Requires="p14">
      <p:transition spd="slow" p14:dur="2000" advClick="0"/>
    </mc:Choice>
    <mc:Fallback>
      <p:transition spd="slow" advClick="0"/>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Your turn to Update field #3</a:t>
            </a:r>
            <a:endParaRPr lang="en-US" dirty="0"/>
          </a:p>
        </p:txBody>
      </p:sp>
      <p:sp>
        <p:nvSpPr>
          <p:cNvPr id="3" name="Content Placeholder 2"/>
          <p:cNvSpPr>
            <a:spLocks noGrp="1"/>
          </p:cNvSpPr>
          <p:nvPr>
            <p:ph idx="1"/>
          </p:nvPr>
        </p:nvSpPr>
        <p:spPr/>
        <p:txBody>
          <a:bodyPr>
            <a:normAutofit lnSpcReduction="10000"/>
          </a:bodyPr>
          <a:lstStyle/>
          <a:p>
            <a:r>
              <a:rPr lang="en-US" dirty="0" smtClean="0"/>
              <a:t>Using one of the following course alphas, AMST, ED, ENG, HIST, PACS, PSY, or REL, please update field #3 in a 431 or 432 level course outline</a:t>
            </a:r>
          </a:p>
          <a:p>
            <a:r>
              <a:rPr lang="en-US" dirty="0" smtClean="0"/>
              <a:t>Use the same course outline throughout the exercises</a:t>
            </a:r>
          </a:p>
          <a:p>
            <a:r>
              <a:rPr lang="en-US" dirty="0" smtClean="0"/>
              <a:t>A test version of Curriculum Central is located at</a:t>
            </a:r>
            <a:r>
              <a:rPr lang="en-US" dirty="0" smtClean="0">
                <a:hlinkClick r:id="rId3"/>
              </a:rPr>
              <a:t>http://cctest.its.hawaii.edu:8080/central/core/cas.jsp</a:t>
            </a:r>
            <a:endParaRPr lang="en-US" dirty="0" smtClean="0"/>
          </a:p>
          <a:p>
            <a:endParaRPr lang="en-US" dirty="0"/>
          </a:p>
        </p:txBody>
      </p:sp>
      <p:sp>
        <p:nvSpPr>
          <p:cNvPr id="4" name="Rectangle 3"/>
          <p:cNvSpPr/>
          <p:nvPr/>
        </p:nvSpPr>
        <p:spPr>
          <a:xfrm>
            <a:off x="3962400" y="6488668"/>
            <a:ext cx="1354217" cy="369332"/>
          </a:xfrm>
          <a:prstGeom prst="rect">
            <a:avLst/>
          </a:prstGeom>
        </p:spPr>
        <p:txBody>
          <a:bodyPr wrap="none">
            <a:spAutoFit/>
          </a:bodyPr>
          <a:lstStyle/>
          <a:p>
            <a:r>
              <a:rPr lang="en-US" dirty="0" smtClean="0">
                <a:hlinkClick r:id="rId4" action="ppaction://hlinksldjump"/>
              </a:rPr>
              <a:t>Back to Map</a:t>
            </a:r>
            <a:endParaRPr lang="en-US"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to Modify/Update Field #4</a:t>
            </a:r>
            <a:endParaRPr lang="en-US" dirty="0"/>
          </a:p>
        </p:txBody>
      </p:sp>
      <p:sp>
        <p:nvSpPr>
          <p:cNvPr id="3" name="Content Placeholder 2"/>
          <p:cNvSpPr>
            <a:spLocks noGrp="1"/>
          </p:cNvSpPr>
          <p:nvPr>
            <p:ph idx="1"/>
          </p:nvPr>
        </p:nvSpPr>
        <p:spPr/>
        <p:txBody>
          <a:bodyPr>
            <a:normAutofit/>
          </a:bodyPr>
          <a:lstStyle/>
          <a:p>
            <a:r>
              <a:rPr lang="en-US" dirty="0" smtClean="0"/>
              <a:t>Select field #4</a:t>
            </a:r>
          </a:p>
          <a:p>
            <a:r>
              <a:rPr lang="en-US" dirty="0" smtClean="0"/>
              <a:t>Enter the complete full title to be printed in the official college catalog</a:t>
            </a:r>
          </a:p>
          <a:p>
            <a:r>
              <a:rPr lang="en-US" dirty="0" smtClean="0"/>
              <a:t>Note that the title may be any length and need not be as short as the Banner title (#60)</a:t>
            </a:r>
          </a:p>
          <a:p>
            <a:r>
              <a:rPr lang="en-US" dirty="0" smtClean="0"/>
              <a:t>The approval button will not function unless something is entered in this field.</a:t>
            </a:r>
          </a:p>
          <a:p>
            <a:r>
              <a:rPr lang="en-US" dirty="0" smtClean="0"/>
              <a:t>Save</a:t>
            </a:r>
            <a:endParaRPr lang="en-US" dirty="0" smtClean="0"/>
          </a:p>
        </p:txBody>
      </p:sp>
      <p:sp>
        <p:nvSpPr>
          <p:cNvPr id="4" name="Rectangle 3"/>
          <p:cNvSpPr/>
          <p:nvPr/>
        </p:nvSpPr>
        <p:spPr>
          <a:xfrm>
            <a:off x="3962400" y="6488668"/>
            <a:ext cx="1354217" cy="369332"/>
          </a:xfrm>
          <a:prstGeom prst="rect">
            <a:avLst/>
          </a:prstGeom>
        </p:spPr>
        <p:txBody>
          <a:bodyPr wrap="none">
            <a:spAutoFit/>
          </a:bodyPr>
          <a:lstStyle/>
          <a:p>
            <a:r>
              <a:rPr lang="en-US" dirty="0" smtClean="0">
                <a:hlinkClick r:id="rId3" action="ppaction://hlinksldjump"/>
              </a:rPr>
              <a:t>Back to Map</a:t>
            </a:r>
            <a:endParaRPr lang="en-US" dirty="0"/>
          </a:p>
        </p:txBody>
      </p:sp>
    </p:spTree>
  </p:cSld>
  <p:clrMapOvr>
    <a:masterClrMapping/>
  </p:clrMapOvr>
  <p:transition advClick="0"/>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Your turn to Modify/Update field #4</a:t>
            </a:r>
            <a:endParaRPr lang="en-US" dirty="0"/>
          </a:p>
        </p:txBody>
      </p:sp>
      <p:sp>
        <p:nvSpPr>
          <p:cNvPr id="3" name="Content Placeholder 2"/>
          <p:cNvSpPr>
            <a:spLocks noGrp="1"/>
          </p:cNvSpPr>
          <p:nvPr>
            <p:ph idx="1"/>
          </p:nvPr>
        </p:nvSpPr>
        <p:spPr/>
        <p:txBody>
          <a:bodyPr>
            <a:normAutofit fontScale="92500"/>
          </a:bodyPr>
          <a:lstStyle/>
          <a:p>
            <a:r>
              <a:rPr lang="en-US" dirty="0" smtClean="0"/>
              <a:t>Using one of the following course alphas, AMST, ED, ENG, HIST, PACS, PSY, or REL, please update field #4 in a 431 or 432 level course outline</a:t>
            </a:r>
          </a:p>
          <a:p>
            <a:r>
              <a:rPr lang="en-US" dirty="0" smtClean="0"/>
              <a:t>Use the same course outline throughout the exercises</a:t>
            </a:r>
          </a:p>
          <a:p>
            <a:r>
              <a:rPr lang="en-US" dirty="0" smtClean="0"/>
              <a:t>A test version of Curriculum Central is located at </a:t>
            </a:r>
            <a:r>
              <a:rPr lang="en-US" dirty="0" smtClean="0">
                <a:hlinkClick r:id="rId3"/>
              </a:rPr>
              <a:t>http://cctest.its.hawaii.edu:8080/central/core/cas.jsp</a:t>
            </a:r>
            <a:endParaRPr lang="en-US" dirty="0" smtClean="0"/>
          </a:p>
          <a:p>
            <a:endParaRPr lang="en-US" dirty="0"/>
          </a:p>
        </p:txBody>
      </p:sp>
      <p:sp>
        <p:nvSpPr>
          <p:cNvPr id="4" name="Rectangle 3"/>
          <p:cNvSpPr/>
          <p:nvPr/>
        </p:nvSpPr>
        <p:spPr>
          <a:xfrm>
            <a:off x="3962400" y="6488668"/>
            <a:ext cx="1354217" cy="369332"/>
          </a:xfrm>
          <a:prstGeom prst="rect">
            <a:avLst/>
          </a:prstGeom>
        </p:spPr>
        <p:txBody>
          <a:bodyPr wrap="none">
            <a:spAutoFit/>
          </a:bodyPr>
          <a:lstStyle/>
          <a:p>
            <a:r>
              <a:rPr lang="en-US" dirty="0" smtClean="0">
                <a:hlinkClick r:id="rId4" action="ppaction://hlinksldjump"/>
              </a:rPr>
              <a:t>Back to Map</a:t>
            </a:r>
            <a:endParaRPr lang="en-US"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to Update Field #5</a:t>
            </a:r>
            <a:endParaRPr lang="en-US" dirty="0"/>
          </a:p>
        </p:txBody>
      </p:sp>
      <p:sp>
        <p:nvSpPr>
          <p:cNvPr id="3" name="Content Placeholder 2"/>
          <p:cNvSpPr>
            <a:spLocks noGrp="1"/>
          </p:cNvSpPr>
          <p:nvPr>
            <p:ph idx="1"/>
          </p:nvPr>
        </p:nvSpPr>
        <p:spPr/>
        <p:txBody>
          <a:bodyPr>
            <a:normAutofit/>
          </a:bodyPr>
          <a:lstStyle/>
          <a:p>
            <a:r>
              <a:rPr lang="en-US" dirty="0" smtClean="0"/>
              <a:t>Select field #5</a:t>
            </a:r>
          </a:p>
          <a:p>
            <a:r>
              <a:rPr lang="en-US" dirty="0" smtClean="0"/>
              <a:t>The approval button will not function unless a date is entered in the field.</a:t>
            </a:r>
          </a:p>
          <a:p>
            <a:r>
              <a:rPr lang="en-US" dirty="0" smtClean="0"/>
              <a:t>Enter today’s date by typing or by selecting “today”</a:t>
            </a:r>
          </a:p>
          <a:p>
            <a:r>
              <a:rPr lang="en-US" dirty="0" smtClean="0"/>
              <a:t>Save</a:t>
            </a:r>
            <a:endParaRPr lang="en-US" dirty="0" smtClean="0"/>
          </a:p>
        </p:txBody>
      </p:sp>
      <p:sp>
        <p:nvSpPr>
          <p:cNvPr id="4" name="Rectangle 3"/>
          <p:cNvSpPr/>
          <p:nvPr/>
        </p:nvSpPr>
        <p:spPr>
          <a:xfrm>
            <a:off x="3962400" y="6488668"/>
            <a:ext cx="1354217" cy="369332"/>
          </a:xfrm>
          <a:prstGeom prst="rect">
            <a:avLst/>
          </a:prstGeom>
        </p:spPr>
        <p:txBody>
          <a:bodyPr wrap="none">
            <a:spAutoFit/>
          </a:bodyPr>
          <a:lstStyle/>
          <a:p>
            <a:r>
              <a:rPr lang="en-US" dirty="0" smtClean="0">
                <a:hlinkClick r:id="rId3" action="ppaction://hlinksldjump"/>
              </a:rPr>
              <a:t>Back to Map</a:t>
            </a:r>
            <a:endParaRPr lang="en-US" dirty="0"/>
          </a:p>
        </p:txBody>
      </p:sp>
    </p:spTree>
  </p:cSld>
  <p:clrMapOvr>
    <a:masterClrMapping/>
  </p:clrMapOvr>
  <p:transition advClick="0"/>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Your turn to Update field #5</a:t>
            </a:r>
            <a:endParaRPr lang="en-US" dirty="0"/>
          </a:p>
        </p:txBody>
      </p:sp>
      <p:sp>
        <p:nvSpPr>
          <p:cNvPr id="3" name="Content Placeholder 2"/>
          <p:cNvSpPr>
            <a:spLocks noGrp="1"/>
          </p:cNvSpPr>
          <p:nvPr>
            <p:ph idx="1"/>
          </p:nvPr>
        </p:nvSpPr>
        <p:spPr/>
        <p:txBody>
          <a:bodyPr>
            <a:normAutofit lnSpcReduction="10000"/>
          </a:bodyPr>
          <a:lstStyle/>
          <a:p>
            <a:r>
              <a:rPr lang="en-US" dirty="0" smtClean="0"/>
              <a:t>Using one of the following course alphas, AMST, ED, ENG, HIST, PACS, PSY, or REL, please update field #5 in a 431 or 432 level course outline</a:t>
            </a:r>
          </a:p>
          <a:p>
            <a:r>
              <a:rPr lang="en-US" dirty="0" smtClean="0"/>
              <a:t>Use the same course outline throughout the exercises</a:t>
            </a:r>
          </a:p>
          <a:p>
            <a:r>
              <a:rPr lang="en-US" dirty="0" smtClean="0"/>
              <a:t>A test version of Curriculum Central is located at</a:t>
            </a:r>
            <a:r>
              <a:rPr lang="en-US" dirty="0" smtClean="0">
                <a:hlinkClick r:id="rId3"/>
              </a:rPr>
              <a:t>http://cctest.its.hawaii.edu:8080/central/core/cas.jsp</a:t>
            </a:r>
            <a:endParaRPr lang="en-US" dirty="0" smtClean="0"/>
          </a:p>
          <a:p>
            <a:endParaRPr lang="en-US" dirty="0"/>
          </a:p>
        </p:txBody>
      </p:sp>
      <p:sp>
        <p:nvSpPr>
          <p:cNvPr id="4" name="Rectangle 3"/>
          <p:cNvSpPr/>
          <p:nvPr/>
        </p:nvSpPr>
        <p:spPr>
          <a:xfrm>
            <a:off x="3962400" y="6488668"/>
            <a:ext cx="1354217" cy="369332"/>
          </a:xfrm>
          <a:prstGeom prst="rect">
            <a:avLst/>
          </a:prstGeom>
        </p:spPr>
        <p:txBody>
          <a:bodyPr wrap="none">
            <a:spAutoFit/>
          </a:bodyPr>
          <a:lstStyle/>
          <a:p>
            <a:r>
              <a:rPr lang="en-US" dirty="0" smtClean="0">
                <a:hlinkClick r:id="rId4" action="ppaction://hlinksldjump"/>
              </a:rPr>
              <a:t>Back to Map</a:t>
            </a:r>
            <a:endParaRPr lang="en-US"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to Update Field #6</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Select field #6, Prerequisites</a:t>
            </a:r>
          </a:p>
          <a:p>
            <a:r>
              <a:rPr lang="en-US" dirty="0" smtClean="0"/>
              <a:t>Enter linked prerequisite courses such as ENG 100 Composition I, ENG 160 Business and Technical Writing, ESL 100 Composition I </a:t>
            </a:r>
          </a:p>
          <a:p>
            <a:r>
              <a:rPr lang="en-US" dirty="0" smtClean="0"/>
              <a:t>Enter catalog text such as “</a:t>
            </a:r>
            <a:r>
              <a:rPr lang="en-US" dirty="0" err="1" smtClean="0"/>
              <a:t>Prerequisite(s</a:t>
            </a:r>
            <a:r>
              <a:rPr lang="en-US" dirty="0" smtClean="0"/>
              <a:t>):  ENG 100, ENG 160, or ESL 100 with a grade of "C" or higher, or consent of instructor.” </a:t>
            </a:r>
          </a:p>
          <a:p>
            <a:r>
              <a:rPr lang="en-US" dirty="0" smtClean="0"/>
              <a:t>Click </a:t>
            </a:r>
            <a:r>
              <a:rPr lang="en-US" dirty="0" smtClean="0"/>
              <a:t>on the following links to view </a:t>
            </a:r>
            <a:r>
              <a:rPr lang="en-US" dirty="0" err="1" smtClean="0"/>
              <a:t>screencast</a:t>
            </a:r>
            <a:r>
              <a:rPr lang="en-US" dirty="0" smtClean="0"/>
              <a:t> </a:t>
            </a:r>
            <a:r>
              <a:rPr lang="en-US" dirty="0" smtClean="0"/>
              <a:t>example of field #6 being  filled </a:t>
            </a:r>
            <a:r>
              <a:rPr lang="en-US" dirty="0" smtClean="0"/>
              <a:t>out</a:t>
            </a:r>
          </a:p>
          <a:p>
            <a:pPr lvl="1"/>
            <a:r>
              <a:rPr lang="en-US" dirty="0" smtClean="0">
                <a:hlinkClick r:id="rId3"/>
              </a:rPr>
              <a:t>Example #1</a:t>
            </a:r>
            <a:endParaRPr lang="en-US" dirty="0" smtClean="0"/>
          </a:p>
          <a:p>
            <a:pPr lvl="1"/>
            <a:r>
              <a:rPr lang="en-US" dirty="0" smtClean="0">
                <a:hlinkClick r:id="rId4"/>
              </a:rPr>
              <a:t>Example #2</a:t>
            </a:r>
            <a:endParaRPr lang="en-US" dirty="0" smtClean="0"/>
          </a:p>
          <a:p>
            <a:pPr lvl="1"/>
            <a:r>
              <a:rPr lang="en-US" dirty="0" smtClean="0">
                <a:hlinkClick r:id="rId5"/>
              </a:rPr>
              <a:t>Example #3</a:t>
            </a:r>
            <a:endParaRPr lang="en-US" dirty="0" smtClean="0"/>
          </a:p>
        </p:txBody>
      </p:sp>
      <p:sp>
        <p:nvSpPr>
          <p:cNvPr id="4" name="Rectangle 3"/>
          <p:cNvSpPr/>
          <p:nvPr/>
        </p:nvSpPr>
        <p:spPr>
          <a:xfrm>
            <a:off x="3962400" y="6488668"/>
            <a:ext cx="1354217" cy="369332"/>
          </a:xfrm>
          <a:prstGeom prst="rect">
            <a:avLst/>
          </a:prstGeom>
        </p:spPr>
        <p:txBody>
          <a:bodyPr wrap="none">
            <a:spAutoFit/>
          </a:bodyPr>
          <a:lstStyle/>
          <a:p>
            <a:r>
              <a:rPr lang="en-US" dirty="0" smtClean="0">
                <a:hlinkClick r:id="rId6" action="ppaction://hlinksldjump"/>
              </a:rPr>
              <a:t>Back to Map</a:t>
            </a:r>
            <a:endParaRPr lang="en-US" dirty="0"/>
          </a:p>
        </p:txBody>
      </p:sp>
    </p:spTree>
  </p:cSld>
  <p:clrMapOvr>
    <a:masterClrMapping/>
  </p:clrMapOvr>
  <p:transition advClick="0"/>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Your turn to Modify/Update field #6</a:t>
            </a:r>
            <a:endParaRPr lang="en-US" dirty="0"/>
          </a:p>
        </p:txBody>
      </p:sp>
      <p:sp>
        <p:nvSpPr>
          <p:cNvPr id="3" name="Content Placeholder 2"/>
          <p:cNvSpPr>
            <a:spLocks noGrp="1"/>
          </p:cNvSpPr>
          <p:nvPr>
            <p:ph idx="1"/>
          </p:nvPr>
        </p:nvSpPr>
        <p:spPr/>
        <p:txBody>
          <a:bodyPr>
            <a:normAutofit lnSpcReduction="10000"/>
          </a:bodyPr>
          <a:lstStyle/>
          <a:p>
            <a:r>
              <a:rPr lang="en-US" dirty="0" smtClean="0"/>
              <a:t>Using one of the following course alphas, AMST, ED, ENG, HIST, PACS, PSY, or REL, please modify/update field #6 in a 431 or 432 level course outline</a:t>
            </a:r>
          </a:p>
          <a:p>
            <a:r>
              <a:rPr lang="en-US" dirty="0" smtClean="0"/>
              <a:t>Use the same course outline throughout the exercises</a:t>
            </a:r>
          </a:p>
          <a:p>
            <a:r>
              <a:rPr lang="en-US" dirty="0" smtClean="0"/>
              <a:t>A test version of Curriculum Central is located at</a:t>
            </a:r>
            <a:r>
              <a:rPr lang="en-US" dirty="0" smtClean="0">
                <a:hlinkClick r:id="rId3"/>
              </a:rPr>
              <a:t>http://cctest.its.hawaii.edu:8080/central/core/cas.jsp</a:t>
            </a:r>
            <a:endParaRPr lang="en-US" dirty="0" smtClean="0"/>
          </a:p>
          <a:p>
            <a:endParaRPr lang="en-US" dirty="0"/>
          </a:p>
        </p:txBody>
      </p:sp>
      <p:sp>
        <p:nvSpPr>
          <p:cNvPr id="5" name="Rectangle 4"/>
          <p:cNvSpPr/>
          <p:nvPr/>
        </p:nvSpPr>
        <p:spPr>
          <a:xfrm>
            <a:off x="3962400" y="6488668"/>
            <a:ext cx="1354217" cy="369332"/>
          </a:xfrm>
          <a:prstGeom prst="rect">
            <a:avLst/>
          </a:prstGeom>
        </p:spPr>
        <p:txBody>
          <a:bodyPr wrap="none">
            <a:spAutoFit/>
          </a:bodyPr>
          <a:lstStyle/>
          <a:p>
            <a:r>
              <a:rPr lang="en-US" dirty="0" smtClean="0">
                <a:hlinkClick r:id="rId4" action="ppaction://hlinksldjump"/>
              </a:rPr>
              <a:t>Back to Map</a:t>
            </a:r>
            <a:endParaRPr lang="en-US"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to Update Field #7</a:t>
            </a:r>
            <a:endParaRPr lang="en-US" dirty="0"/>
          </a:p>
        </p:txBody>
      </p:sp>
      <p:sp>
        <p:nvSpPr>
          <p:cNvPr id="3" name="Content Placeholder 2"/>
          <p:cNvSpPr>
            <a:spLocks noGrp="1"/>
          </p:cNvSpPr>
          <p:nvPr>
            <p:ph idx="1"/>
          </p:nvPr>
        </p:nvSpPr>
        <p:spPr/>
        <p:txBody>
          <a:bodyPr>
            <a:normAutofit/>
          </a:bodyPr>
          <a:lstStyle/>
          <a:p>
            <a:r>
              <a:rPr lang="en-US" dirty="0" smtClean="0"/>
              <a:t>Select field #7, </a:t>
            </a:r>
            <a:r>
              <a:rPr lang="en-US" dirty="0" err="1" smtClean="0"/>
              <a:t>Corequisites</a:t>
            </a:r>
            <a:endParaRPr lang="en-US" dirty="0" smtClean="0"/>
          </a:p>
          <a:p>
            <a:r>
              <a:rPr lang="en-US" dirty="0" smtClean="0"/>
              <a:t>Enter any linked </a:t>
            </a:r>
            <a:r>
              <a:rPr lang="en-US" dirty="0" err="1" smtClean="0"/>
              <a:t>corequisite</a:t>
            </a:r>
            <a:r>
              <a:rPr lang="en-US" dirty="0" smtClean="0"/>
              <a:t> courses</a:t>
            </a:r>
          </a:p>
          <a:p>
            <a:r>
              <a:rPr lang="en-US" dirty="0" smtClean="0"/>
              <a:t>Enter the </a:t>
            </a:r>
            <a:r>
              <a:rPr lang="en-US" dirty="0" err="1" smtClean="0"/>
              <a:t>corequisite</a:t>
            </a:r>
            <a:r>
              <a:rPr lang="en-US" dirty="0" smtClean="0"/>
              <a:t> text to be printed in the official catalog</a:t>
            </a:r>
          </a:p>
          <a:p>
            <a:r>
              <a:rPr lang="en-US" dirty="0" smtClean="0"/>
              <a:t>Click </a:t>
            </a:r>
            <a:r>
              <a:rPr lang="en-US" dirty="0" smtClean="0">
                <a:hlinkClick r:id="rId3"/>
              </a:rPr>
              <a:t>here</a:t>
            </a:r>
            <a:r>
              <a:rPr lang="en-US" dirty="0" smtClean="0"/>
              <a:t> to see a </a:t>
            </a:r>
            <a:r>
              <a:rPr lang="en-US" dirty="0" err="1" smtClean="0"/>
              <a:t>screencast</a:t>
            </a:r>
            <a:r>
              <a:rPr lang="en-US" dirty="0" smtClean="0"/>
              <a:t> example of field #7 being  filled out</a:t>
            </a:r>
          </a:p>
        </p:txBody>
      </p:sp>
      <p:sp>
        <p:nvSpPr>
          <p:cNvPr id="4" name="Rectangle 3"/>
          <p:cNvSpPr/>
          <p:nvPr/>
        </p:nvSpPr>
        <p:spPr>
          <a:xfrm>
            <a:off x="3962400" y="6488668"/>
            <a:ext cx="1354217" cy="369332"/>
          </a:xfrm>
          <a:prstGeom prst="rect">
            <a:avLst/>
          </a:prstGeom>
        </p:spPr>
        <p:txBody>
          <a:bodyPr wrap="none">
            <a:spAutoFit/>
          </a:bodyPr>
          <a:lstStyle/>
          <a:p>
            <a:r>
              <a:rPr lang="en-US" dirty="0" smtClean="0">
                <a:hlinkClick r:id="rId4" action="ppaction://hlinksldjump"/>
              </a:rPr>
              <a:t>Back to Map</a:t>
            </a:r>
            <a:endParaRPr lang="en-US" dirty="0"/>
          </a:p>
        </p:txBody>
      </p:sp>
    </p:spTree>
  </p:cSld>
  <p:clrMapOvr>
    <a:masterClrMapping/>
  </p:clrMapOvr>
  <p:transition advClick="0"/>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Your turn to Update field #7</a:t>
            </a:r>
            <a:endParaRPr lang="en-US" dirty="0"/>
          </a:p>
        </p:txBody>
      </p:sp>
      <p:sp>
        <p:nvSpPr>
          <p:cNvPr id="3" name="Content Placeholder 2"/>
          <p:cNvSpPr>
            <a:spLocks noGrp="1"/>
          </p:cNvSpPr>
          <p:nvPr>
            <p:ph idx="1"/>
          </p:nvPr>
        </p:nvSpPr>
        <p:spPr/>
        <p:txBody>
          <a:bodyPr>
            <a:normAutofit lnSpcReduction="10000"/>
          </a:bodyPr>
          <a:lstStyle/>
          <a:p>
            <a:r>
              <a:rPr lang="en-US" dirty="0" smtClean="0"/>
              <a:t>Using one of the following course alphas, AMST, ED, ENG, HIST, PACS, PSY, or REL, please update field #7 in a 431 or 432 level course outline</a:t>
            </a:r>
          </a:p>
          <a:p>
            <a:r>
              <a:rPr lang="en-US" dirty="0" smtClean="0"/>
              <a:t>Use the same course outline throughout the exercises</a:t>
            </a:r>
          </a:p>
          <a:p>
            <a:r>
              <a:rPr lang="en-US" dirty="0" smtClean="0"/>
              <a:t>A test version of Curriculum Central is located at</a:t>
            </a:r>
            <a:r>
              <a:rPr lang="en-US" dirty="0" smtClean="0">
                <a:hlinkClick r:id="rId3"/>
              </a:rPr>
              <a:t>http://cctest.its.hawaii.edu:8080/central/core/cas.jsp</a:t>
            </a:r>
            <a:endParaRPr lang="en-US" dirty="0" smtClean="0"/>
          </a:p>
          <a:p>
            <a:endParaRPr lang="en-US" dirty="0"/>
          </a:p>
        </p:txBody>
      </p:sp>
      <p:sp>
        <p:nvSpPr>
          <p:cNvPr id="4" name="Rectangle 3"/>
          <p:cNvSpPr/>
          <p:nvPr/>
        </p:nvSpPr>
        <p:spPr>
          <a:xfrm>
            <a:off x="3962400" y="6488668"/>
            <a:ext cx="1354217" cy="369332"/>
          </a:xfrm>
          <a:prstGeom prst="rect">
            <a:avLst/>
          </a:prstGeom>
        </p:spPr>
        <p:txBody>
          <a:bodyPr wrap="none">
            <a:spAutoFit/>
          </a:bodyPr>
          <a:lstStyle/>
          <a:p>
            <a:r>
              <a:rPr lang="en-US" dirty="0" smtClean="0">
                <a:hlinkClick r:id="rId4" action="ppaction://hlinksldjump"/>
              </a:rPr>
              <a:t>Back to Map</a:t>
            </a:r>
            <a:endParaRPr lang="en-US"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to Modify/Update Field #8</a:t>
            </a:r>
            <a:endParaRPr lang="en-US" dirty="0"/>
          </a:p>
        </p:txBody>
      </p:sp>
      <p:sp>
        <p:nvSpPr>
          <p:cNvPr id="3" name="Content Placeholder 2"/>
          <p:cNvSpPr>
            <a:spLocks noGrp="1"/>
          </p:cNvSpPr>
          <p:nvPr>
            <p:ph idx="1"/>
          </p:nvPr>
        </p:nvSpPr>
        <p:spPr/>
        <p:txBody>
          <a:bodyPr>
            <a:normAutofit/>
          </a:bodyPr>
          <a:lstStyle/>
          <a:p>
            <a:r>
              <a:rPr lang="en-US" dirty="0" smtClean="0"/>
              <a:t>Select field #8, Recommended Preparation</a:t>
            </a:r>
          </a:p>
          <a:p>
            <a:r>
              <a:rPr lang="en-US" dirty="0" smtClean="0"/>
              <a:t>If the course has recommended preparation (courses, certificates, or activities) then enter the information and save.</a:t>
            </a:r>
          </a:p>
          <a:p>
            <a:r>
              <a:rPr lang="en-US" dirty="0" smtClean="0"/>
              <a:t>Do not enter “None”. If there is no recommended preparation then please leave this field blank.  </a:t>
            </a:r>
            <a:r>
              <a:rPr lang="en-US" dirty="0" err="1" smtClean="0"/>
              <a:t>KapCC</a:t>
            </a:r>
            <a:r>
              <a:rPr lang="en-US" dirty="0" smtClean="0"/>
              <a:t> doesn't print "none" in the catalog</a:t>
            </a:r>
            <a:r>
              <a:rPr lang="en-US" dirty="0" smtClean="0"/>
              <a:t>.</a:t>
            </a:r>
            <a:endParaRPr lang="en-US" dirty="0" smtClean="0"/>
          </a:p>
        </p:txBody>
      </p:sp>
      <p:sp>
        <p:nvSpPr>
          <p:cNvPr id="4" name="Rectangle 3"/>
          <p:cNvSpPr/>
          <p:nvPr/>
        </p:nvSpPr>
        <p:spPr>
          <a:xfrm>
            <a:off x="3962400" y="6488668"/>
            <a:ext cx="1354217" cy="369332"/>
          </a:xfrm>
          <a:prstGeom prst="rect">
            <a:avLst/>
          </a:prstGeom>
        </p:spPr>
        <p:txBody>
          <a:bodyPr wrap="none">
            <a:spAutoFit/>
          </a:bodyPr>
          <a:lstStyle/>
          <a:p>
            <a:r>
              <a:rPr lang="en-US" dirty="0" smtClean="0">
                <a:hlinkClick r:id="rId3" action="ppaction://hlinksldjump"/>
              </a:rPr>
              <a:t>Back to Map</a:t>
            </a:r>
            <a:endParaRPr lang="en-US" dirty="0"/>
          </a:p>
        </p:txBody>
      </p:sp>
    </p:spTree>
  </p:cSld>
  <p:clrMapOvr>
    <a:masterClrMapping/>
  </p:clrMapOvr>
  <p:transition advClick="0"/>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8915400" cy="1143000"/>
          </a:xfrm>
        </p:spPr>
        <p:txBody>
          <a:bodyPr/>
          <a:lstStyle/>
          <a:p>
            <a:r>
              <a:rPr lang="en-US" dirty="0" smtClean="0"/>
              <a:t>Navigation Map</a:t>
            </a:r>
            <a:endParaRPr lang="en-US" dirty="0"/>
          </a:p>
        </p:txBody>
      </p:sp>
      <p:graphicFrame>
        <p:nvGraphicFramePr>
          <p:cNvPr id="5" name="Content Placeholder 4"/>
          <p:cNvGraphicFramePr>
            <a:graphicFrameLocks noGrp="1"/>
          </p:cNvGraphicFramePr>
          <p:nvPr>
            <p:ph sz="half" idx="4294967295"/>
          </p:nvPr>
        </p:nvGraphicFramePr>
        <p:xfrm>
          <a:off x="0" y="1371600"/>
          <a:ext cx="8229600" cy="47545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advClick="0"/>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Your turn to Update field #8</a:t>
            </a:r>
            <a:endParaRPr lang="en-US" dirty="0"/>
          </a:p>
        </p:txBody>
      </p:sp>
      <p:sp>
        <p:nvSpPr>
          <p:cNvPr id="3" name="Content Placeholder 2"/>
          <p:cNvSpPr>
            <a:spLocks noGrp="1"/>
          </p:cNvSpPr>
          <p:nvPr>
            <p:ph idx="1"/>
          </p:nvPr>
        </p:nvSpPr>
        <p:spPr/>
        <p:txBody>
          <a:bodyPr>
            <a:normAutofit lnSpcReduction="10000"/>
          </a:bodyPr>
          <a:lstStyle/>
          <a:p>
            <a:r>
              <a:rPr lang="en-US" dirty="0" smtClean="0"/>
              <a:t>Using one of the following course alphas, AMST, ED, ENG, HIST, PACS, PSY, or REL, please update field #8 in a 431 or 432 level course outline</a:t>
            </a:r>
          </a:p>
          <a:p>
            <a:r>
              <a:rPr lang="en-US" dirty="0" smtClean="0"/>
              <a:t>Use the same course outline throughout the exercises</a:t>
            </a:r>
          </a:p>
          <a:p>
            <a:r>
              <a:rPr lang="en-US" dirty="0" smtClean="0"/>
              <a:t>A test version of Curriculum Central is located at</a:t>
            </a:r>
            <a:r>
              <a:rPr lang="en-US" dirty="0" smtClean="0">
                <a:hlinkClick r:id="rId3"/>
              </a:rPr>
              <a:t>http://cctest.its.hawaii.edu:8080/central/core/cas.jsp</a:t>
            </a:r>
            <a:endParaRPr lang="en-US" dirty="0" smtClean="0"/>
          </a:p>
          <a:p>
            <a:endParaRPr lang="en-US" dirty="0"/>
          </a:p>
        </p:txBody>
      </p:sp>
      <p:sp>
        <p:nvSpPr>
          <p:cNvPr id="4" name="Rectangle 3"/>
          <p:cNvSpPr/>
          <p:nvPr/>
        </p:nvSpPr>
        <p:spPr>
          <a:xfrm>
            <a:off x="3962400" y="6488668"/>
            <a:ext cx="1354217" cy="369332"/>
          </a:xfrm>
          <a:prstGeom prst="rect">
            <a:avLst/>
          </a:prstGeom>
        </p:spPr>
        <p:txBody>
          <a:bodyPr wrap="none">
            <a:spAutoFit/>
          </a:bodyPr>
          <a:lstStyle/>
          <a:p>
            <a:r>
              <a:rPr lang="en-US" dirty="0" smtClean="0">
                <a:hlinkClick r:id="rId4" action="ppaction://hlinksldjump"/>
              </a:rPr>
              <a:t>Back to Map</a:t>
            </a:r>
            <a:endParaRPr lang="en-US" dirty="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to Modify/Update Field #9</a:t>
            </a:r>
            <a:endParaRPr lang="en-US" dirty="0"/>
          </a:p>
        </p:txBody>
      </p:sp>
      <p:sp>
        <p:nvSpPr>
          <p:cNvPr id="3" name="Content Placeholder 2"/>
          <p:cNvSpPr>
            <a:spLocks noGrp="1"/>
          </p:cNvSpPr>
          <p:nvPr>
            <p:ph idx="1"/>
          </p:nvPr>
        </p:nvSpPr>
        <p:spPr/>
        <p:txBody>
          <a:bodyPr>
            <a:normAutofit/>
          </a:bodyPr>
          <a:lstStyle/>
          <a:p>
            <a:r>
              <a:rPr lang="en-US" dirty="0" smtClean="0"/>
              <a:t>Select field #9, Credits</a:t>
            </a:r>
          </a:p>
          <a:p>
            <a:r>
              <a:rPr lang="en-US" dirty="0" smtClean="0"/>
              <a:t>The approval button will not function unless a number is entered in the field.</a:t>
            </a:r>
          </a:p>
          <a:p>
            <a:r>
              <a:rPr lang="en-US" dirty="0" smtClean="0"/>
              <a:t>Enter </a:t>
            </a:r>
            <a:r>
              <a:rPr lang="en-US" dirty="0" smtClean="0"/>
              <a:t>the correct number of credits for the course</a:t>
            </a:r>
            <a:endParaRPr lang="en-US" dirty="0" smtClean="0"/>
          </a:p>
          <a:p>
            <a:r>
              <a:rPr lang="en-US" dirty="0" smtClean="0"/>
              <a:t>Save</a:t>
            </a:r>
            <a:endParaRPr lang="en-US" dirty="0" smtClean="0"/>
          </a:p>
        </p:txBody>
      </p:sp>
      <p:sp>
        <p:nvSpPr>
          <p:cNvPr id="4" name="Rectangle 3"/>
          <p:cNvSpPr/>
          <p:nvPr/>
        </p:nvSpPr>
        <p:spPr>
          <a:xfrm>
            <a:off x="3962400" y="6488668"/>
            <a:ext cx="1354217" cy="369332"/>
          </a:xfrm>
          <a:prstGeom prst="rect">
            <a:avLst/>
          </a:prstGeom>
        </p:spPr>
        <p:txBody>
          <a:bodyPr wrap="none">
            <a:spAutoFit/>
          </a:bodyPr>
          <a:lstStyle/>
          <a:p>
            <a:r>
              <a:rPr lang="en-US" dirty="0" smtClean="0">
                <a:hlinkClick r:id="rId3" action="ppaction://hlinksldjump"/>
              </a:rPr>
              <a:t>Back to Map</a:t>
            </a:r>
            <a:endParaRPr lang="en-US" dirty="0"/>
          </a:p>
        </p:txBody>
      </p:sp>
    </p:spTree>
  </p:cSld>
  <p:clrMapOvr>
    <a:masterClrMapping/>
  </p:clrMapOvr>
  <p:transition advClick="0"/>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Your turn to Update field #9</a:t>
            </a:r>
            <a:endParaRPr lang="en-US" dirty="0"/>
          </a:p>
        </p:txBody>
      </p:sp>
      <p:sp>
        <p:nvSpPr>
          <p:cNvPr id="3" name="Content Placeholder 2"/>
          <p:cNvSpPr>
            <a:spLocks noGrp="1"/>
          </p:cNvSpPr>
          <p:nvPr>
            <p:ph idx="1"/>
          </p:nvPr>
        </p:nvSpPr>
        <p:spPr/>
        <p:txBody>
          <a:bodyPr>
            <a:normAutofit lnSpcReduction="10000"/>
          </a:bodyPr>
          <a:lstStyle/>
          <a:p>
            <a:r>
              <a:rPr lang="en-US" dirty="0" smtClean="0"/>
              <a:t>Using one of the following course alphas, AMST, ED, ENG, HIST, PACS, PSY, or REL, please update field #9 in a 431 or 432 level course outline</a:t>
            </a:r>
          </a:p>
          <a:p>
            <a:r>
              <a:rPr lang="en-US" dirty="0" smtClean="0"/>
              <a:t>Use the same course outline throughout the exercises</a:t>
            </a:r>
          </a:p>
          <a:p>
            <a:r>
              <a:rPr lang="en-US" dirty="0" smtClean="0"/>
              <a:t>A test version of Curriculum Central is located at</a:t>
            </a:r>
            <a:r>
              <a:rPr lang="en-US" dirty="0" smtClean="0">
                <a:hlinkClick r:id="rId3"/>
              </a:rPr>
              <a:t>http://cctest.its.hawaii.edu:8080/central/core/cas.jsp</a:t>
            </a:r>
            <a:endParaRPr lang="en-US" dirty="0" smtClean="0"/>
          </a:p>
          <a:p>
            <a:endParaRPr lang="en-US" dirty="0"/>
          </a:p>
        </p:txBody>
      </p:sp>
      <p:sp>
        <p:nvSpPr>
          <p:cNvPr id="4" name="Rectangle 3"/>
          <p:cNvSpPr/>
          <p:nvPr/>
        </p:nvSpPr>
        <p:spPr>
          <a:xfrm>
            <a:off x="3962400" y="6488668"/>
            <a:ext cx="1354217" cy="369332"/>
          </a:xfrm>
          <a:prstGeom prst="rect">
            <a:avLst/>
          </a:prstGeom>
        </p:spPr>
        <p:txBody>
          <a:bodyPr wrap="none">
            <a:spAutoFit/>
          </a:bodyPr>
          <a:lstStyle/>
          <a:p>
            <a:r>
              <a:rPr lang="en-US" dirty="0" smtClean="0">
                <a:hlinkClick r:id="rId4" action="ppaction://hlinksldjump"/>
              </a:rPr>
              <a:t>Back to Map</a:t>
            </a:r>
            <a:endParaRPr lang="en-US" dirty="0"/>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to Update Field #14</a:t>
            </a:r>
            <a:endParaRPr lang="en-US" dirty="0"/>
          </a:p>
        </p:txBody>
      </p:sp>
      <p:sp>
        <p:nvSpPr>
          <p:cNvPr id="3" name="Content Placeholder 2"/>
          <p:cNvSpPr>
            <a:spLocks noGrp="1"/>
          </p:cNvSpPr>
          <p:nvPr>
            <p:ph idx="1"/>
          </p:nvPr>
        </p:nvSpPr>
        <p:spPr/>
        <p:txBody>
          <a:bodyPr>
            <a:normAutofit/>
          </a:bodyPr>
          <a:lstStyle/>
          <a:p>
            <a:r>
              <a:rPr lang="en-US" dirty="0" smtClean="0"/>
              <a:t>Select field #14, Hours per week</a:t>
            </a:r>
          </a:p>
          <a:p>
            <a:r>
              <a:rPr lang="en-US" dirty="0" smtClean="0"/>
              <a:t>Enter </a:t>
            </a:r>
            <a:r>
              <a:rPr lang="en-US" dirty="0" smtClean="0"/>
              <a:t>the correct number and type of contact</a:t>
            </a:r>
            <a:r>
              <a:rPr lang="en-US" dirty="0" smtClean="0"/>
              <a:t> hours per week to be printed in the catalog for example, “3 hours lecture per week” Or another example, “2 hours lecture, 3 hours lab per week”</a:t>
            </a:r>
            <a:endParaRPr lang="en-US" dirty="0" smtClean="0"/>
          </a:p>
          <a:p>
            <a:r>
              <a:rPr lang="en-US" dirty="0" smtClean="0"/>
              <a:t>Save</a:t>
            </a:r>
            <a:endParaRPr lang="en-US" dirty="0" smtClean="0"/>
          </a:p>
        </p:txBody>
      </p:sp>
      <p:sp>
        <p:nvSpPr>
          <p:cNvPr id="4" name="Rectangle 3"/>
          <p:cNvSpPr/>
          <p:nvPr/>
        </p:nvSpPr>
        <p:spPr>
          <a:xfrm>
            <a:off x="3962400" y="6488668"/>
            <a:ext cx="1354217" cy="369332"/>
          </a:xfrm>
          <a:prstGeom prst="rect">
            <a:avLst/>
          </a:prstGeom>
        </p:spPr>
        <p:txBody>
          <a:bodyPr wrap="none">
            <a:spAutoFit/>
          </a:bodyPr>
          <a:lstStyle/>
          <a:p>
            <a:r>
              <a:rPr lang="en-US" dirty="0" smtClean="0">
                <a:hlinkClick r:id="rId3" action="ppaction://hlinksldjump"/>
              </a:rPr>
              <a:t>Back to Map</a:t>
            </a:r>
            <a:endParaRPr lang="en-US" dirty="0"/>
          </a:p>
        </p:txBody>
      </p:sp>
    </p:spTree>
  </p:cSld>
  <p:clrMapOvr>
    <a:masterClrMapping/>
  </p:clrMapOvr>
  <p:transition advClick="0"/>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Your turn to Update field #14</a:t>
            </a:r>
            <a:endParaRPr lang="en-US" dirty="0"/>
          </a:p>
        </p:txBody>
      </p:sp>
      <p:sp>
        <p:nvSpPr>
          <p:cNvPr id="3" name="Content Placeholder 2"/>
          <p:cNvSpPr>
            <a:spLocks noGrp="1"/>
          </p:cNvSpPr>
          <p:nvPr>
            <p:ph idx="1"/>
          </p:nvPr>
        </p:nvSpPr>
        <p:spPr/>
        <p:txBody>
          <a:bodyPr>
            <a:normAutofit lnSpcReduction="10000"/>
          </a:bodyPr>
          <a:lstStyle/>
          <a:p>
            <a:r>
              <a:rPr lang="en-US" dirty="0" smtClean="0"/>
              <a:t>Using one of the following course alphas, AMST, ED, ENG, HIST, PACS, PSY, or REL, please update field #14 in a 431 or 432 level course outline</a:t>
            </a:r>
          </a:p>
          <a:p>
            <a:r>
              <a:rPr lang="en-US" dirty="0" smtClean="0"/>
              <a:t>Use the same course outline throughout the exercises</a:t>
            </a:r>
          </a:p>
          <a:p>
            <a:r>
              <a:rPr lang="en-US" dirty="0" smtClean="0"/>
              <a:t>A test version of Curriculum Central is located at</a:t>
            </a:r>
            <a:r>
              <a:rPr lang="en-US" dirty="0" smtClean="0">
                <a:hlinkClick r:id="rId3"/>
              </a:rPr>
              <a:t>http://cctest.its.hawaii.edu:8080/central/core/cas.jsp</a:t>
            </a:r>
            <a:endParaRPr lang="en-US" dirty="0" smtClean="0"/>
          </a:p>
          <a:p>
            <a:endParaRPr lang="en-US" dirty="0"/>
          </a:p>
        </p:txBody>
      </p:sp>
      <p:sp>
        <p:nvSpPr>
          <p:cNvPr id="4" name="Rectangle 3"/>
          <p:cNvSpPr/>
          <p:nvPr/>
        </p:nvSpPr>
        <p:spPr>
          <a:xfrm>
            <a:off x="3962400" y="6488668"/>
            <a:ext cx="1354217" cy="369332"/>
          </a:xfrm>
          <a:prstGeom prst="rect">
            <a:avLst/>
          </a:prstGeom>
        </p:spPr>
        <p:txBody>
          <a:bodyPr wrap="none">
            <a:spAutoFit/>
          </a:bodyPr>
          <a:lstStyle/>
          <a:p>
            <a:r>
              <a:rPr lang="en-US" dirty="0" smtClean="0">
                <a:hlinkClick r:id="rId4" action="ppaction://hlinksldjump"/>
              </a:rPr>
              <a:t>Back to Map</a:t>
            </a:r>
            <a:endParaRPr lang="en-US" dirty="0"/>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to Update Field #16</a:t>
            </a:r>
            <a:endParaRPr lang="en-US" dirty="0"/>
          </a:p>
        </p:txBody>
      </p:sp>
      <p:sp>
        <p:nvSpPr>
          <p:cNvPr id="3" name="Content Placeholder 2"/>
          <p:cNvSpPr>
            <a:spLocks noGrp="1"/>
          </p:cNvSpPr>
          <p:nvPr>
            <p:ph idx="1"/>
          </p:nvPr>
        </p:nvSpPr>
        <p:spPr/>
        <p:txBody>
          <a:bodyPr>
            <a:normAutofit/>
          </a:bodyPr>
          <a:lstStyle/>
          <a:p>
            <a:r>
              <a:rPr lang="en-US" dirty="0" smtClean="0"/>
              <a:t>Select field #16, Methods of Evaluation</a:t>
            </a:r>
          </a:p>
          <a:p>
            <a:r>
              <a:rPr lang="en-US" dirty="0" smtClean="0"/>
              <a:t>Using the checkboxes on the left side of the screen, select appropriate grading methods that would be suggested for the course</a:t>
            </a:r>
            <a:endParaRPr lang="en-US" dirty="0" smtClean="0"/>
          </a:p>
          <a:p>
            <a:r>
              <a:rPr lang="en-US" dirty="0" smtClean="0"/>
              <a:t>Save</a:t>
            </a:r>
          </a:p>
          <a:p>
            <a:r>
              <a:rPr lang="en-US" dirty="0" smtClean="0"/>
              <a:t>Please note that every grading method will be assigned a suggested percentage of the total via field #30</a:t>
            </a:r>
            <a:endParaRPr lang="en-US" dirty="0" smtClean="0"/>
          </a:p>
        </p:txBody>
      </p:sp>
      <p:sp>
        <p:nvSpPr>
          <p:cNvPr id="4" name="Rectangle 3"/>
          <p:cNvSpPr/>
          <p:nvPr/>
        </p:nvSpPr>
        <p:spPr>
          <a:xfrm>
            <a:off x="3962400" y="6488668"/>
            <a:ext cx="1354217" cy="369332"/>
          </a:xfrm>
          <a:prstGeom prst="rect">
            <a:avLst/>
          </a:prstGeom>
        </p:spPr>
        <p:txBody>
          <a:bodyPr wrap="none">
            <a:spAutoFit/>
          </a:bodyPr>
          <a:lstStyle/>
          <a:p>
            <a:r>
              <a:rPr lang="en-US" dirty="0" smtClean="0">
                <a:hlinkClick r:id="rId3" action="ppaction://hlinksldjump"/>
              </a:rPr>
              <a:t>Back to Map</a:t>
            </a:r>
            <a:endParaRPr lang="en-US" dirty="0"/>
          </a:p>
        </p:txBody>
      </p:sp>
    </p:spTree>
  </p:cSld>
  <p:clrMapOvr>
    <a:masterClrMapping/>
  </p:clrMapOvr>
  <p:transition advClick="0"/>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Your turn to Update field #16</a:t>
            </a:r>
            <a:endParaRPr lang="en-US" dirty="0"/>
          </a:p>
        </p:txBody>
      </p:sp>
      <p:sp>
        <p:nvSpPr>
          <p:cNvPr id="3" name="Content Placeholder 2"/>
          <p:cNvSpPr>
            <a:spLocks noGrp="1"/>
          </p:cNvSpPr>
          <p:nvPr>
            <p:ph idx="1"/>
          </p:nvPr>
        </p:nvSpPr>
        <p:spPr/>
        <p:txBody>
          <a:bodyPr>
            <a:normAutofit lnSpcReduction="10000"/>
          </a:bodyPr>
          <a:lstStyle/>
          <a:p>
            <a:r>
              <a:rPr lang="en-US" dirty="0" smtClean="0"/>
              <a:t>Using one of the following course alphas, AMST, ED, ENG, HIST, PACS, PSY, or REL, please update field #16 in a 431 or 432 level course outline</a:t>
            </a:r>
          </a:p>
          <a:p>
            <a:r>
              <a:rPr lang="en-US" dirty="0" smtClean="0"/>
              <a:t>Use the same course outline throughout the exercises</a:t>
            </a:r>
          </a:p>
          <a:p>
            <a:r>
              <a:rPr lang="en-US" dirty="0" smtClean="0"/>
              <a:t>A test version of Curriculum Central is located at</a:t>
            </a:r>
            <a:r>
              <a:rPr lang="en-US" dirty="0" smtClean="0">
                <a:hlinkClick r:id="rId3"/>
              </a:rPr>
              <a:t>http://cctest.its.hawaii.edu:8080/central/core/cas.jsp</a:t>
            </a:r>
            <a:endParaRPr lang="en-US" dirty="0" smtClean="0"/>
          </a:p>
          <a:p>
            <a:endParaRPr lang="en-US" dirty="0"/>
          </a:p>
        </p:txBody>
      </p:sp>
      <p:sp>
        <p:nvSpPr>
          <p:cNvPr id="4" name="Rectangle 3"/>
          <p:cNvSpPr/>
          <p:nvPr/>
        </p:nvSpPr>
        <p:spPr>
          <a:xfrm>
            <a:off x="3962400" y="6488668"/>
            <a:ext cx="1354217" cy="369332"/>
          </a:xfrm>
          <a:prstGeom prst="rect">
            <a:avLst/>
          </a:prstGeom>
        </p:spPr>
        <p:txBody>
          <a:bodyPr wrap="none">
            <a:spAutoFit/>
          </a:bodyPr>
          <a:lstStyle/>
          <a:p>
            <a:r>
              <a:rPr lang="en-US" dirty="0" smtClean="0">
                <a:hlinkClick r:id="rId4" action="ppaction://hlinksldjump"/>
              </a:rPr>
              <a:t>Back to Map</a:t>
            </a:r>
            <a:endParaRPr lang="en-US" dirty="0"/>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General Education </a:t>
            </a:r>
            <a:r>
              <a:rPr lang="en-US" dirty="0" err="1" smtClean="0"/>
              <a:t>SLOs</a:t>
            </a:r>
            <a:r>
              <a:rPr lang="en-US" dirty="0" smtClean="0"/>
              <a:t> (field #18)</a:t>
            </a:r>
            <a:endParaRPr lang="en-US" dirty="0"/>
          </a:p>
        </p:txBody>
      </p:sp>
      <p:sp>
        <p:nvSpPr>
          <p:cNvPr id="3" name="Content Placeholder 2"/>
          <p:cNvSpPr>
            <a:spLocks noGrp="1"/>
          </p:cNvSpPr>
          <p:nvPr>
            <p:ph idx="1"/>
          </p:nvPr>
        </p:nvSpPr>
        <p:spPr/>
        <p:txBody>
          <a:bodyPr>
            <a:normAutofit/>
          </a:bodyPr>
          <a:lstStyle/>
          <a:p>
            <a:r>
              <a:rPr lang="en-US" dirty="0" smtClean="0"/>
              <a:t>In a correctly entered GE SLO each color with a left checkmark has at least one method of evaluation checked in the second table </a:t>
            </a:r>
            <a:r>
              <a:rPr lang="en-US" dirty="0" smtClean="0">
                <a:solidFill>
                  <a:schemeClr val="accent3"/>
                </a:solidFill>
              </a:rPr>
              <a:t>(tell)</a:t>
            </a:r>
          </a:p>
          <a:p>
            <a:r>
              <a:rPr lang="en-US" dirty="0" smtClean="0"/>
              <a:t>Click </a:t>
            </a:r>
            <a:r>
              <a:rPr lang="en-US" dirty="0" smtClean="0">
                <a:hlinkClick r:id="" action="ppaction://hlinkshowjump?jump=nextslide"/>
              </a:rPr>
              <a:t>here</a:t>
            </a:r>
            <a:r>
              <a:rPr lang="en-US" dirty="0" smtClean="0"/>
              <a:t> for a narrated </a:t>
            </a:r>
            <a:r>
              <a:rPr lang="en-US" dirty="0" err="1" smtClean="0"/>
              <a:t>screencast</a:t>
            </a:r>
            <a:r>
              <a:rPr lang="en-US" dirty="0" smtClean="0"/>
              <a:t> with  examples of correctly filled out General Education Student Learning Outcomes </a:t>
            </a:r>
            <a:r>
              <a:rPr lang="en-US" dirty="0" smtClean="0">
                <a:solidFill>
                  <a:schemeClr val="accent3"/>
                </a:solidFill>
              </a:rPr>
              <a:t>(show)</a:t>
            </a:r>
            <a:endParaRPr lang="en-US" dirty="0">
              <a:solidFill>
                <a:schemeClr val="accent3"/>
              </a:solidFill>
            </a:endParaRPr>
          </a:p>
        </p:txBody>
      </p:sp>
      <p:sp>
        <p:nvSpPr>
          <p:cNvPr id="5" name="Rectangle 4"/>
          <p:cNvSpPr/>
          <p:nvPr/>
        </p:nvSpPr>
        <p:spPr>
          <a:xfrm>
            <a:off x="3962400" y="6488668"/>
            <a:ext cx="1354217" cy="369332"/>
          </a:xfrm>
          <a:prstGeom prst="rect">
            <a:avLst/>
          </a:prstGeom>
        </p:spPr>
        <p:txBody>
          <a:bodyPr wrap="none">
            <a:spAutoFit/>
          </a:bodyPr>
          <a:lstStyle/>
          <a:p>
            <a:r>
              <a:rPr lang="en-US" dirty="0" smtClean="0">
                <a:hlinkClick r:id="rId3" action="ppaction://hlinksldjump"/>
              </a:rPr>
              <a:t>Back to Map</a:t>
            </a:r>
            <a:endParaRPr lang="en-US" dirty="0"/>
          </a:p>
        </p:txBody>
      </p:sp>
    </p:spTree>
    <p:extLst>
      <p:ext uri="{BB962C8B-B14F-4D97-AF65-F5344CB8AC3E}">
        <p14:creationId xmlns="" xmlns:p14="http://schemas.microsoft.com/office/powerpoint/2010/main" xmlns:mv="urn:schemas-microsoft-com:mac:vml" xmlns:mc="http://schemas.openxmlformats.org/markup-compatibility/2006" val="3906380749"/>
      </p:ext>
    </p:extLst>
  </p:cSld>
  <p:clrMapOvr>
    <a:masterClrMapping/>
  </p:clrMapOvr>
  <mc:AlternateContent xmlns:mc="http://schemas.openxmlformats.org/markup-compatibility/2006">
    <mc:Choice xmlns="" xmlns:p14="http://schemas.microsoft.com/office/powerpoint/2010/main" xmlns:mv="urn:schemas-microsoft-com:mac:vml" Requires="p14">
      <p:transition spd="slow" p14:dur="2000" advClick="0"/>
    </mc:Choice>
    <mc:Fallback>
      <p:transition spd="slow" advClick="0"/>
    </mc:Fallback>
  </mc:AlternateContent>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General Education Student Learning Outcomes (GE </a:t>
            </a:r>
            <a:r>
              <a:rPr lang="en-US" dirty="0" err="1" smtClean="0"/>
              <a:t>SLOs</a:t>
            </a:r>
            <a:r>
              <a:rPr lang="en-US" dirty="0" smtClean="0"/>
              <a:t>) </a:t>
            </a:r>
            <a:endParaRPr lang="en-US" dirty="0"/>
          </a:p>
        </p:txBody>
      </p:sp>
      <p:sp>
        <p:nvSpPr>
          <p:cNvPr id="3" name="Content Placeholder 2"/>
          <p:cNvSpPr>
            <a:spLocks noGrp="1"/>
          </p:cNvSpPr>
          <p:nvPr>
            <p:ph idx="1"/>
          </p:nvPr>
        </p:nvSpPr>
        <p:spPr/>
        <p:txBody>
          <a:bodyPr/>
          <a:lstStyle/>
          <a:p>
            <a:r>
              <a:rPr lang="en-US" dirty="0" smtClean="0">
                <a:hlinkClick r:id="rId3" action="ppaction://hlinksldjump"/>
              </a:rPr>
              <a:t>Example #1 of correctly filled out GE SLO</a:t>
            </a:r>
            <a:endParaRPr lang="en-US" dirty="0" smtClean="0"/>
          </a:p>
          <a:p>
            <a:r>
              <a:rPr lang="en-US" dirty="0">
                <a:hlinkClick r:id="rId4" action="ppaction://hlinksldjump"/>
              </a:rPr>
              <a:t>Example </a:t>
            </a:r>
            <a:r>
              <a:rPr lang="en-US" dirty="0" smtClean="0">
                <a:hlinkClick r:id="rId4" action="ppaction://hlinksldjump"/>
              </a:rPr>
              <a:t>#2 </a:t>
            </a:r>
            <a:r>
              <a:rPr lang="en-US" dirty="0">
                <a:hlinkClick r:id="rId4" action="ppaction://hlinksldjump"/>
              </a:rPr>
              <a:t>of correctly filled out GE </a:t>
            </a:r>
            <a:r>
              <a:rPr lang="en-US" dirty="0" smtClean="0">
                <a:hlinkClick r:id="rId4" action="ppaction://hlinksldjump"/>
              </a:rPr>
              <a:t>SLO</a:t>
            </a:r>
            <a:endParaRPr lang="en-US" dirty="0" smtClean="0"/>
          </a:p>
          <a:p>
            <a:r>
              <a:rPr lang="en-US" dirty="0" smtClean="0">
                <a:hlinkClick r:id="rId5" action="ppaction://hlinksldjump"/>
              </a:rPr>
              <a:t>Example #3 </a:t>
            </a:r>
            <a:r>
              <a:rPr lang="en-US" dirty="0">
                <a:hlinkClick r:id="rId5" action="ppaction://hlinksldjump"/>
              </a:rPr>
              <a:t>of correctly filled out GE SLO</a:t>
            </a:r>
            <a:endParaRPr lang="en-US" dirty="0"/>
          </a:p>
          <a:p>
            <a:r>
              <a:rPr lang="en-US" dirty="0">
                <a:hlinkClick r:id="rId6" action="ppaction://hlinksldjump"/>
              </a:rPr>
              <a:t>Example </a:t>
            </a:r>
            <a:r>
              <a:rPr lang="en-US" dirty="0" smtClean="0">
                <a:hlinkClick r:id="rId6" action="ppaction://hlinksldjump"/>
              </a:rPr>
              <a:t>#4 </a:t>
            </a:r>
            <a:r>
              <a:rPr lang="en-US" dirty="0">
                <a:hlinkClick r:id="rId6" action="ppaction://hlinksldjump"/>
              </a:rPr>
              <a:t>of correctly filled out GE SLO</a:t>
            </a:r>
            <a:endParaRPr lang="en-US" dirty="0"/>
          </a:p>
          <a:p>
            <a:r>
              <a:rPr lang="en-US" dirty="0">
                <a:hlinkClick r:id="rId7" action="ppaction://hlinksldjump"/>
              </a:rPr>
              <a:t>Example </a:t>
            </a:r>
            <a:r>
              <a:rPr lang="en-US" dirty="0" smtClean="0">
                <a:hlinkClick r:id="rId7" action="ppaction://hlinksldjump"/>
              </a:rPr>
              <a:t>#5 </a:t>
            </a:r>
            <a:r>
              <a:rPr lang="en-US" dirty="0">
                <a:hlinkClick r:id="rId7" action="ppaction://hlinksldjump"/>
              </a:rPr>
              <a:t>of correctly filled out GE SLO</a:t>
            </a:r>
            <a:endParaRPr lang="en-US" dirty="0"/>
          </a:p>
          <a:p>
            <a:endParaRPr lang="en-US" dirty="0" smtClean="0"/>
          </a:p>
          <a:p>
            <a:endParaRPr lang="en-US" dirty="0"/>
          </a:p>
        </p:txBody>
      </p:sp>
      <p:sp>
        <p:nvSpPr>
          <p:cNvPr id="5" name="Rectangle 4"/>
          <p:cNvSpPr/>
          <p:nvPr/>
        </p:nvSpPr>
        <p:spPr>
          <a:xfrm>
            <a:off x="3962400" y="6488668"/>
            <a:ext cx="1354217" cy="369332"/>
          </a:xfrm>
          <a:prstGeom prst="rect">
            <a:avLst/>
          </a:prstGeom>
        </p:spPr>
        <p:txBody>
          <a:bodyPr wrap="none">
            <a:spAutoFit/>
          </a:bodyPr>
          <a:lstStyle/>
          <a:p>
            <a:r>
              <a:rPr lang="en-US" dirty="0" smtClean="0">
                <a:hlinkClick r:id="rId8" action="ppaction://hlinksldjump"/>
              </a:rPr>
              <a:t>Back to Map</a:t>
            </a:r>
            <a:endParaRPr lang="en-US" dirty="0"/>
          </a:p>
        </p:txBody>
      </p:sp>
    </p:spTree>
    <p:extLst>
      <p:ext uri="{BB962C8B-B14F-4D97-AF65-F5344CB8AC3E}">
        <p14:creationId xmlns="" xmlns:p14="http://schemas.microsoft.com/office/powerpoint/2010/main" xmlns:mv="urn:schemas-microsoft-com:mac:vml" xmlns:mc="http://schemas.openxmlformats.org/markup-compatibility/2006" val="3594318598"/>
      </p:ext>
    </p:extLst>
  </p:cSld>
  <p:clrMapOvr>
    <a:masterClrMapping/>
  </p:clrMapOvr>
  <mc:AlternateContent xmlns:mc="http://schemas.openxmlformats.org/markup-compatibility/2006">
    <mc:Choice xmlns="" xmlns:p14="http://schemas.microsoft.com/office/powerpoint/2010/main" xmlns:mv="urn:schemas-microsoft-com:mac:vml" Requires="p14">
      <p:transition spd="slow" p14:dur="2000" advClick="0"/>
    </mc:Choice>
    <mc:Fallback>
      <p:transition spd="slow" advClick="0"/>
    </mc:Fallback>
  </mc:AlternateContent>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Correctly Entered GE SLO</a:t>
            </a:r>
            <a:br>
              <a:rPr lang="en-US" dirty="0" smtClean="0"/>
            </a:br>
            <a:r>
              <a:rPr lang="en-US" sz="2000" dirty="0" smtClean="0"/>
              <a:t>(each color with a left checkmark has at least one method of evaluation checked in the second table) </a:t>
            </a:r>
            <a:r>
              <a:rPr lang="en-US" sz="1800" dirty="0" smtClean="0">
                <a:solidFill>
                  <a:schemeClr val="accent3"/>
                </a:solidFill>
              </a:rPr>
              <a:t>(tell and show)</a:t>
            </a:r>
            <a:endParaRPr lang="en-US" sz="2000" dirty="0"/>
          </a:p>
        </p:txBody>
      </p:sp>
      <p:pic>
        <p:nvPicPr>
          <p:cNvPr id="4" name="Content Placeholder 3"/>
          <p:cNvPicPr>
            <a:picLocks noGrp="1" noChangeAspect="1"/>
          </p:cNvPicPr>
          <p:nvPr>
            <p:ph idx="1"/>
          </p:nvPr>
        </p:nvPicPr>
        <p:blipFill>
          <a:blip r:embed="rId3" cstate="print">
            <a:extLst>
              <a:ext uri="{28A0092B-C50C-407E-A947-70E740481C1C}">
                <a14:useLocalDpi xmlns="" xmlns:a14="http://schemas.microsoft.com/office/drawing/2010/main" xmlns:mv="urn:schemas-microsoft-com:mac:vml" xmlns:mc="http://schemas.openxmlformats.org/markup-compatibility/2006" val="0"/>
              </a:ext>
            </a:extLst>
          </a:blip>
          <a:stretch>
            <a:fillRect/>
          </a:stretch>
        </p:blipFill>
        <p:spPr>
          <a:xfrm>
            <a:off x="1676400" y="1503793"/>
            <a:ext cx="6172199" cy="4660397"/>
          </a:xfrm>
          <a:prstGeom prst="rect">
            <a:avLst/>
          </a:prstGeom>
        </p:spPr>
      </p:pic>
      <p:sp>
        <p:nvSpPr>
          <p:cNvPr id="6" name="Rectangle 5"/>
          <p:cNvSpPr/>
          <p:nvPr/>
        </p:nvSpPr>
        <p:spPr>
          <a:xfrm>
            <a:off x="3962400" y="6488668"/>
            <a:ext cx="1354217" cy="369332"/>
          </a:xfrm>
          <a:prstGeom prst="rect">
            <a:avLst/>
          </a:prstGeom>
        </p:spPr>
        <p:txBody>
          <a:bodyPr wrap="none">
            <a:spAutoFit/>
          </a:bodyPr>
          <a:lstStyle/>
          <a:p>
            <a:r>
              <a:rPr lang="en-US" dirty="0" smtClean="0">
                <a:hlinkClick r:id="rId4" action="ppaction://hlinksldjump"/>
              </a:rPr>
              <a:t>Back to Map</a:t>
            </a:r>
            <a:endParaRPr lang="en-US" dirty="0"/>
          </a:p>
        </p:txBody>
      </p:sp>
    </p:spTree>
    <p:extLst>
      <p:ext uri="{BB962C8B-B14F-4D97-AF65-F5344CB8AC3E}">
        <p14:creationId xmlns="" xmlns:p14="http://schemas.microsoft.com/office/powerpoint/2010/main" xmlns:mv="urn:schemas-microsoft-com:mac:vml" xmlns:mc="http://schemas.openxmlformats.org/markup-compatibility/2006" val="2952836042"/>
      </p:ext>
    </p:extLst>
  </p:cSld>
  <p:clrMapOvr>
    <a:masterClrMapping/>
  </p:clrMapOvr>
  <mc:AlternateContent xmlns:mc="http://schemas.openxmlformats.org/markup-compatibility/2006">
    <mc:Choice xmlns="" xmlns:p14="http://schemas.microsoft.com/office/powerpoint/2010/main" xmlns:mv="urn:schemas-microsoft-com:mac:vml" Requires="p14">
      <p:transition spd="slow" p14:dur="2000" advClick="0"/>
    </mc:Choice>
    <mc:Fallback>
      <p:transition spd="slow" advClick="0"/>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152400"/>
            <a:ext cx="9144000" cy="944563"/>
          </a:xfrm>
        </p:spPr>
        <p:txBody>
          <a:bodyPr>
            <a:normAutofit/>
          </a:bodyPr>
          <a:lstStyle/>
          <a:p>
            <a:r>
              <a:rPr lang="en-US" dirty="0" smtClean="0"/>
              <a:t>Navigation Map (About the Database)</a:t>
            </a:r>
            <a:endParaRPr lang="en-US" dirty="0"/>
          </a:p>
        </p:txBody>
      </p:sp>
      <p:graphicFrame>
        <p:nvGraphicFramePr>
          <p:cNvPr id="5" name="Content Placeholder 4"/>
          <p:cNvGraphicFramePr>
            <a:graphicFrameLocks noGrp="1"/>
          </p:cNvGraphicFramePr>
          <p:nvPr>
            <p:ph sz="half" idx="4294967295"/>
          </p:nvPr>
        </p:nvGraphicFramePr>
        <p:xfrm>
          <a:off x="0" y="1600200"/>
          <a:ext cx="3581400" cy="3352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6" name="Content Placeholder 5"/>
          <p:cNvGraphicFramePr>
            <a:graphicFrameLocks noGrp="1"/>
          </p:cNvGraphicFramePr>
          <p:nvPr>
            <p:ph sz="half" idx="4294967295"/>
          </p:nvPr>
        </p:nvGraphicFramePr>
        <p:xfrm>
          <a:off x="3657600" y="1143000"/>
          <a:ext cx="5486400" cy="5715000"/>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Tree>
  </p:cSld>
  <p:clrMapOvr>
    <a:masterClrMapping/>
  </p:clrMapOvr>
  <p:transition advClick="0"/>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GESLO CHN101.tiff"/>
          <p:cNvPicPr>
            <a:picLocks noGrp="1" noChangeAspect="1"/>
          </p:cNvPicPr>
          <p:nvPr>
            <p:ph idx="1"/>
          </p:nvPr>
        </p:nvPicPr>
        <p:blipFill>
          <a:blip r:embed="rId3" cstate="print"/>
          <a:stretch>
            <a:fillRect/>
          </a:stretch>
        </p:blipFill>
        <p:spPr>
          <a:xfrm>
            <a:off x="2788881" y="-19287"/>
            <a:ext cx="4221519" cy="6145452"/>
          </a:xfrm>
          <a:prstGeom prst="rect">
            <a:avLst/>
          </a:prstGeom>
        </p:spPr>
      </p:pic>
      <p:sp>
        <p:nvSpPr>
          <p:cNvPr id="5" name="Rectangle 4"/>
          <p:cNvSpPr/>
          <p:nvPr/>
        </p:nvSpPr>
        <p:spPr>
          <a:xfrm>
            <a:off x="3962400" y="6488668"/>
            <a:ext cx="1354217" cy="369332"/>
          </a:xfrm>
          <a:prstGeom prst="rect">
            <a:avLst/>
          </a:prstGeom>
        </p:spPr>
        <p:txBody>
          <a:bodyPr wrap="none">
            <a:spAutoFit/>
          </a:bodyPr>
          <a:lstStyle/>
          <a:p>
            <a:r>
              <a:rPr lang="en-US" dirty="0" smtClean="0">
                <a:hlinkClick r:id="rId4" action="ppaction://hlinksldjump"/>
              </a:rPr>
              <a:t>Back to Map</a:t>
            </a:r>
            <a:endParaRPr lang="en-US" dirty="0"/>
          </a:p>
        </p:txBody>
      </p:sp>
    </p:spTree>
  </p:cSld>
  <p:clrMapOvr>
    <a:masterClrMapping/>
  </p:clrMapOvr>
  <mc:AlternateContent xmlns:mc="http://schemas.openxmlformats.org/markup-compatibility/2006">
    <mc:Choice xmlns="" xmlns:p14="http://schemas.microsoft.com/office/powerpoint/2010/main" xmlns:mv="urn:schemas-microsoft-com:mac:vml" Requires="p14">
      <p:transition spd="slow" p14:dur="2000" advClick="0"/>
    </mc:Choice>
    <mc:Fallback>
      <p:transition spd="slow" advClick="0"/>
    </mc:Fallback>
  </mc:AlternateContent>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descr="GESLO ASTR110.jpg"/>
          <p:cNvPicPr>
            <a:picLocks noGrp="1" noChangeAspect="1"/>
          </p:cNvPicPr>
          <p:nvPr>
            <p:ph idx="1"/>
          </p:nvPr>
        </p:nvPicPr>
        <p:blipFill>
          <a:blip r:embed="rId3" cstate="print"/>
          <a:stretch>
            <a:fillRect/>
          </a:stretch>
        </p:blipFill>
        <p:spPr>
          <a:xfrm>
            <a:off x="2133600" y="51410"/>
            <a:ext cx="5587170" cy="5998554"/>
          </a:xfrm>
          <a:prstGeom prst="rect">
            <a:avLst/>
          </a:prstGeom>
        </p:spPr>
      </p:pic>
      <p:sp>
        <p:nvSpPr>
          <p:cNvPr id="4" name="Rectangle 3"/>
          <p:cNvSpPr/>
          <p:nvPr/>
        </p:nvSpPr>
        <p:spPr>
          <a:xfrm>
            <a:off x="3962400" y="6488668"/>
            <a:ext cx="1354217" cy="369332"/>
          </a:xfrm>
          <a:prstGeom prst="rect">
            <a:avLst/>
          </a:prstGeom>
        </p:spPr>
        <p:txBody>
          <a:bodyPr wrap="none">
            <a:spAutoFit/>
          </a:bodyPr>
          <a:lstStyle/>
          <a:p>
            <a:r>
              <a:rPr lang="en-US" dirty="0" smtClean="0">
                <a:hlinkClick r:id="rId4" action="ppaction://hlinksldjump"/>
              </a:rPr>
              <a:t>Back to Map</a:t>
            </a:r>
            <a:endParaRPr lang="en-US" dirty="0"/>
          </a:p>
        </p:txBody>
      </p:sp>
    </p:spTree>
    <p:extLst>
      <p:ext uri="{BB962C8B-B14F-4D97-AF65-F5344CB8AC3E}">
        <p14:creationId xmlns="" xmlns:p14="http://schemas.microsoft.com/office/powerpoint/2010/main" xmlns:mv="urn:schemas-microsoft-com:mac:vml" xmlns:mc="http://schemas.openxmlformats.org/markup-compatibility/2006" val="1621115161"/>
      </p:ext>
    </p:extLst>
  </p:cSld>
  <p:clrMapOvr>
    <a:masterClrMapping/>
  </p:clrMapOvr>
  <mc:AlternateContent xmlns:mc="http://schemas.openxmlformats.org/markup-compatibility/2006">
    <mc:Choice xmlns="" xmlns:p14="http://schemas.microsoft.com/office/powerpoint/2010/main" xmlns:mv="urn:schemas-microsoft-com:mac:vml" Requires="p14">
      <p:transition spd="slow" p14:dur="2000" advClick="0"/>
    </mc:Choice>
    <mc:Fallback>
      <p:transition spd="slow" advClick="0"/>
    </mc:Fallback>
  </mc:AlternateContent>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Content Placeholder 2" descr="GESLO ART_111.jpg"/>
          <p:cNvPicPr>
            <a:picLocks noGrp="1" noChangeAspect="1"/>
          </p:cNvPicPr>
          <p:nvPr>
            <p:ph idx="1"/>
          </p:nvPr>
        </p:nvPicPr>
        <p:blipFill>
          <a:blip r:embed="rId3" cstate="print"/>
          <a:stretch>
            <a:fillRect/>
          </a:stretch>
        </p:blipFill>
        <p:spPr>
          <a:xfrm>
            <a:off x="1981200" y="99893"/>
            <a:ext cx="5612985" cy="6026269"/>
          </a:xfrm>
          <a:prstGeom prst="rect">
            <a:avLst/>
          </a:prstGeom>
        </p:spPr>
      </p:pic>
      <p:sp>
        <p:nvSpPr>
          <p:cNvPr id="5" name="Rectangle 4"/>
          <p:cNvSpPr/>
          <p:nvPr/>
        </p:nvSpPr>
        <p:spPr>
          <a:xfrm>
            <a:off x="3962400" y="6488668"/>
            <a:ext cx="1354217" cy="369332"/>
          </a:xfrm>
          <a:prstGeom prst="rect">
            <a:avLst/>
          </a:prstGeom>
        </p:spPr>
        <p:txBody>
          <a:bodyPr wrap="none">
            <a:spAutoFit/>
          </a:bodyPr>
          <a:lstStyle/>
          <a:p>
            <a:r>
              <a:rPr lang="en-US" dirty="0" smtClean="0">
                <a:hlinkClick r:id="rId4" action="ppaction://hlinksldjump"/>
              </a:rPr>
              <a:t>Back to Map</a:t>
            </a:r>
            <a:endParaRPr lang="en-US" dirty="0"/>
          </a:p>
        </p:txBody>
      </p:sp>
    </p:spTree>
    <p:extLst>
      <p:ext uri="{BB962C8B-B14F-4D97-AF65-F5344CB8AC3E}">
        <p14:creationId xmlns="" xmlns:p14="http://schemas.microsoft.com/office/powerpoint/2010/main" xmlns:mv="urn:schemas-microsoft-com:mac:vml" xmlns:mc="http://schemas.openxmlformats.org/markup-compatibility/2006" val="1405290407"/>
      </p:ext>
    </p:extLst>
  </p:cSld>
  <p:clrMapOvr>
    <a:masterClrMapping/>
  </p:clrMapOvr>
  <mc:AlternateContent xmlns:mc="http://schemas.openxmlformats.org/markup-compatibility/2006">
    <mc:Choice xmlns="" xmlns:p14="http://schemas.microsoft.com/office/powerpoint/2010/main" xmlns:mv="urn:schemas-microsoft-com:mac:vml" Requires="p14">
      <p:transition spd="slow" p14:dur="2000" advClick="0"/>
    </mc:Choice>
    <mc:Fallback>
      <p:transition spd="slow" advClick="0"/>
    </mc:Fallback>
  </mc:AlternateContent>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GESLO_ART207.tiff"/>
          <p:cNvPicPr>
            <a:picLocks noGrp="1" noChangeAspect="1"/>
          </p:cNvPicPr>
          <p:nvPr>
            <p:ph idx="1"/>
          </p:nvPr>
        </p:nvPicPr>
        <p:blipFill>
          <a:blip r:embed="rId3" cstate="print"/>
          <a:stretch>
            <a:fillRect/>
          </a:stretch>
        </p:blipFill>
        <p:spPr>
          <a:xfrm>
            <a:off x="2133600" y="102906"/>
            <a:ext cx="5492615" cy="6023258"/>
          </a:xfrm>
          <a:prstGeom prst="rect">
            <a:avLst/>
          </a:prstGeom>
        </p:spPr>
      </p:pic>
      <p:sp>
        <p:nvSpPr>
          <p:cNvPr id="5" name="Rectangle 4"/>
          <p:cNvSpPr/>
          <p:nvPr/>
        </p:nvSpPr>
        <p:spPr>
          <a:xfrm>
            <a:off x="3962400" y="6488668"/>
            <a:ext cx="1354217" cy="369332"/>
          </a:xfrm>
          <a:prstGeom prst="rect">
            <a:avLst/>
          </a:prstGeom>
        </p:spPr>
        <p:txBody>
          <a:bodyPr wrap="none">
            <a:spAutoFit/>
          </a:bodyPr>
          <a:lstStyle/>
          <a:p>
            <a:r>
              <a:rPr lang="en-US" dirty="0" smtClean="0">
                <a:hlinkClick r:id="rId4" action="ppaction://hlinksldjump"/>
              </a:rPr>
              <a:t>Back to Map</a:t>
            </a:r>
            <a:endParaRPr lang="en-US" dirty="0"/>
          </a:p>
        </p:txBody>
      </p:sp>
    </p:spTree>
    <p:extLst>
      <p:ext uri="{BB962C8B-B14F-4D97-AF65-F5344CB8AC3E}">
        <p14:creationId xmlns="" xmlns:p14="http://schemas.microsoft.com/office/powerpoint/2010/main" xmlns:mv="urn:schemas-microsoft-com:mac:vml" xmlns:mc="http://schemas.openxmlformats.org/markup-compatibility/2006" val="2383039503"/>
      </p:ext>
    </p:extLst>
  </p:cSld>
  <p:clrMapOvr>
    <a:masterClrMapping/>
  </p:clrMapOvr>
  <p:transition spd="slow" advClick="0"/>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to Update Field #18</a:t>
            </a:r>
            <a:endParaRPr lang="en-US" dirty="0"/>
          </a:p>
        </p:txBody>
      </p:sp>
      <p:sp>
        <p:nvSpPr>
          <p:cNvPr id="3" name="Content Placeholder 2"/>
          <p:cNvSpPr>
            <a:spLocks noGrp="1"/>
          </p:cNvSpPr>
          <p:nvPr>
            <p:ph idx="1"/>
          </p:nvPr>
        </p:nvSpPr>
        <p:spPr/>
        <p:txBody>
          <a:bodyPr>
            <a:normAutofit/>
          </a:bodyPr>
          <a:lstStyle/>
          <a:p>
            <a:r>
              <a:rPr lang="en-US" dirty="0" smtClean="0"/>
              <a:t>Select field #18, General Education Student Learning Outcomes</a:t>
            </a:r>
          </a:p>
          <a:p>
            <a:r>
              <a:rPr lang="en-US" dirty="0" smtClean="0"/>
              <a:t>Select 1 or more of the 5 Gen Ed SLOs</a:t>
            </a:r>
            <a:r>
              <a:rPr lang="en-US" dirty="0" smtClean="0"/>
              <a:t> </a:t>
            </a:r>
            <a:endParaRPr lang="en-US" dirty="0" smtClean="0"/>
          </a:p>
          <a:p>
            <a:r>
              <a:rPr lang="en-US" dirty="0" smtClean="0"/>
              <a:t>Check appropriate level (Prep, #1, #2)</a:t>
            </a:r>
          </a:p>
          <a:p>
            <a:r>
              <a:rPr lang="en-US" dirty="0" smtClean="0"/>
              <a:t>Check appropriate methods of evaluation</a:t>
            </a:r>
          </a:p>
          <a:p>
            <a:r>
              <a:rPr lang="en-US" dirty="0" smtClean="0"/>
              <a:t>Save</a:t>
            </a:r>
            <a:endParaRPr lang="en-US" dirty="0" smtClean="0"/>
          </a:p>
        </p:txBody>
      </p:sp>
      <p:sp>
        <p:nvSpPr>
          <p:cNvPr id="4" name="Rectangle 3"/>
          <p:cNvSpPr/>
          <p:nvPr/>
        </p:nvSpPr>
        <p:spPr>
          <a:xfrm>
            <a:off x="3962400" y="6488668"/>
            <a:ext cx="1354217" cy="369332"/>
          </a:xfrm>
          <a:prstGeom prst="rect">
            <a:avLst/>
          </a:prstGeom>
        </p:spPr>
        <p:txBody>
          <a:bodyPr wrap="none">
            <a:spAutoFit/>
          </a:bodyPr>
          <a:lstStyle/>
          <a:p>
            <a:r>
              <a:rPr lang="en-US" dirty="0" smtClean="0">
                <a:hlinkClick r:id="rId3" action="ppaction://hlinksldjump"/>
              </a:rPr>
              <a:t>Back to Map</a:t>
            </a:r>
            <a:endParaRPr lang="en-US" dirty="0"/>
          </a:p>
        </p:txBody>
      </p:sp>
    </p:spTree>
  </p:cSld>
  <p:clrMapOvr>
    <a:masterClrMapping/>
  </p:clrMapOvr>
  <p:transition advClick="0"/>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Your turn to Modify/Update field #18</a:t>
            </a:r>
            <a:endParaRPr lang="en-US" dirty="0"/>
          </a:p>
        </p:txBody>
      </p:sp>
      <p:sp>
        <p:nvSpPr>
          <p:cNvPr id="3" name="Content Placeholder 2"/>
          <p:cNvSpPr>
            <a:spLocks noGrp="1"/>
          </p:cNvSpPr>
          <p:nvPr>
            <p:ph idx="1"/>
          </p:nvPr>
        </p:nvSpPr>
        <p:spPr/>
        <p:txBody>
          <a:bodyPr>
            <a:normAutofit lnSpcReduction="10000"/>
          </a:bodyPr>
          <a:lstStyle/>
          <a:p>
            <a:r>
              <a:rPr lang="en-US" dirty="0" smtClean="0"/>
              <a:t>Using one of the following course alphas, AMST, ED, ENG, HIST, PACS, PSY, or REL, please update field #18 in a 431 or 432 level course outline</a:t>
            </a:r>
          </a:p>
          <a:p>
            <a:r>
              <a:rPr lang="en-US" dirty="0" smtClean="0"/>
              <a:t>Use the same course outline throughout the exercises</a:t>
            </a:r>
          </a:p>
          <a:p>
            <a:r>
              <a:rPr lang="en-US" dirty="0" smtClean="0"/>
              <a:t>A test version of Curriculum Central is located at</a:t>
            </a:r>
            <a:r>
              <a:rPr lang="en-US" dirty="0" smtClean="0">
                <a:hlinkClick r:id="rId3"/>
              </a:rPr>
              <a:t>http://cctest.its.hawaii.edu:8080/central/core/cas.jsp</a:t>
            </a:r>
            <a:endParaRPr lang="en-US" dirty="0" smtClean="0"/>
          </a:p>
          <a:p>
            <a:endParaRPr lang="en-US" dirty="0"/>
          </a:p>
        </p:txBody>
      </p:sp>
      <p:sp>
        <p:nvSpPr>
          <p:cNvPr id="4" name="Rectangle 3"/>
          <p:cNvSpPr/>
          <p:nvPr/>
        </p:nvSpPr>
        <p:spPr>
          <a:xfrm>
            <a:off x="3962400" y="6488668"/>
            <a:ext cx="1354217" cy="369332"/>
          </a:xfrm>
          <a:prstGeom prst="rect">
            <a:avLst/>
          </a:prstGeom>
        </p:spPr>
        <p:txBody>
          <a:bodyPr wrap="none">
            <a:spAutoFit/>
          </a:bodyPr>
          <a:lstStyle/>
          <a:p>
            <a:r>
              <a:rPr lang="en-US" dirty="0" smtClean="0">
                <a:hlinkClick r:id="rId4" action="ppaction://hlinksldjump"/>
              </a:rPr>
              <a:t>Back to Map</a:t>
            </a:r>
            <a:endParaRPr lang="en-US" dirty="0"/>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to Update Field #21</a:t>
            </a:r>
            <a:endParaRPr lang="en-US" dirty="0"/>
          </a:p>
        </p:txBody>
      </p:sp>
      <p:sp>
        <p:nvSpPr>
          <p:cNvPr id="3" name="Content Placeholder 2"/>
          <p:cNvSpPr>
            <a:spLocks noGrp="1"/>
          </p:cNvSpPr>
          <p:nvPr>
            <p:ph idx="1"/>
          </p:nvPr>
        </p:nvSpPr>
        <p:spPr/>
        <p:txBody>
          <a:bodyPr>
            <a:normAutofit/>
          </a:bodyPr>
          <a:lstStyle/>
          <a:p>
            <a:r>
              <a:rPr lang="en-US" dirty="0" smtClean="0"/>
              <a:t>Select field #21, Course level Competencies</a:t>
            </a:r>
          </a:p>
          <a:p>
            <a:r>
              <a:rPr lang="en-US" dirty="0" smtClean="0"/>
              <a:t>Enter </a:t>
            </a:r>
            <a:r>
              <a:rPr lang="en-US" dirty="0" smtClean="0"/>
              <a:t>competencies one by one or use the Quick List entry method</a:t>
            </a:r>
            <a:endParaRPr lang="en-US" dirty="0" smtClean="0"/>
          </a:p>
          <a:p>
            <a:r>
              <a:rPr lang="en-US" dirty="0" smtClean="0"/>
              <a:t>List entry method</a:t>
            </a:r>
          </a:p>
          <a:p>
            <a:r>
              <a:rPr lang="en-US" dirty="0" smtClean="0"/>
              <a:t>Link competencies to grading methods and to Program Student Learning Outcomes</a:t>
            </a:r>
            <a:endParaRPr lang="en-US" dirty="0" smtClean="0"/>
          </a:p>
          <a:p>
            <a:r>
              <a:rPr lang="en-US" dirty="0" smtClean="0"/>
              <a:t>Click </a:t>
            </a:r>
            <a:r>
              <a:rPr lang="en-US" dirty="0" smtClean="0">
                <a:hlinkClick r:id="rId3"/>
              </a:rPr>
              <a:t>here</a:t>
            </a:r>
            <a:r>
              <a:rPr lang="en-US" dirty="0" smtClean="0"/>
              <a:t> to see a </a:t>
            </a:r>
            <a:r>
              <a:rPr lang="en-US" dirty="0" err="1" smtClean="0"/>
              <a:t>screencast</a:t>
            </a:r>
            <a:r>
              <a:rPr lang="en-US" dirty="0" smtClean="0"/>
              <a:t> example of field #21 being  filled out</a:t>
            </a:r>
          </a:p>
        </p:txBody>
      </p:sp>
      <p:sp>
        <p:nvSpPr>
          <p:cNvPr id="4" name="Rectangle 3"/>
          <p:cNvSpPr/>
          <p:nvPr/>
        </p:nvSpPr>
        <p:spPr>
          <a:xfrm>
            <a:off x="3962400" y="6488668"/>
            <a:ext cx="1354217" cy="369332"/>
          </a:xfrm>
          <a:prstGeom prst="rect">
            <a:avLst/>
          </a:prstGeom>
        </p:spPr>
        <p:txBody>
          <a:bodyPr wrap="none">
            <a:spAutoFit/>
          </a:bodyPr>
          <a:lstStyle/>
          <a:p>
            <a:r>
              <a:rPr lang="en-US" dirty="0" smtClean="0">
                <a:hlinkClick r:id="rId4" action="ppaction://hlinksldjump"/>
              </a:rPr>
              <a:t>Back to Map</a:t>
            </a:r>
            <a:endParaRPr lang="en-US" dirty="0"/>
          </a:p>
        </p:txBody>
      </p:sp>
    </p:spTree>
  </p:cSld>
  <p:clrMapOvr>
    <a:masterClrMapping/>
  </p:clrMapOvr>
  <p:transition advClick="0"/>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Your turn to Modify/Update field #21</a:t>
            </a:r>
            <a:endParaRPr lang="en-US" dirty="0"/>
          </a:p>
        </p:txBody>
      </p:sp>
      <p:sp>
        <p:nvSpPr>
          <p:cNvPr id="3" name="Content Placeholder 2"/>
          <p:cNvSpPr>
            <a:spLocks noGrp="1"/>
          </p:cNvSpPr>
          <p:nvPr>
            <p:ph idx="1"/>
          </p:nvPr>
        </p:nvSpPr>
        <p:spPr/>
        <p:txBody>
          <a:bodyPr>
            <a:normAutofit lnSpcReduction="10000"/>
          </a:bodyPr>
          <a:lstStyle/>
          <a:p>
            <a:r>
              <a:rPr lang="en-US" dirty="0" smtClean="0"/>
              <a:t>Using one of the following course alphas, AMST, ED, ENG, HIST, PACS, PSY, or REL, please update field #21 in a 431 or 432 level course outline</a:t>
            </a:r>
          </a:p>
          <a:p>
            <a:r>
              <a:rPr lang="en-US" dirty="0" smtClean="0"/>
              <a:t>Use the same course outline throughout the exercises</a:t>
            </a:r>
          </a:p>
          <a:p>
            <a:r>
              <a:rPr lang="en-US" dirty="0" smtClean="0"/>
              <a:t>A test version of Curriculum Central is located at</a:t>
            </a:r>
            <a:r>
              <a:rPr lang="en-US" dirty="0" smtClean="0">
                <a:hlinkClick r:id="rId3"/>
              </a:rPr>
              <a:t>http://cctest.its.hawaii.edu:8080/central/core/cas.jsp</a:t>
            </a:r>
            <a:endParaRPr lang="en-US" dirty="0" smtClean="0"/>
          </a:p>
          <a:p>
            <a:endParaRPr lang="en-US" dirty="0"/>
          </a:p>
        </p:txBody>
      </p:sp>
      <p:sp>
        <p:nvSpPr>
          <p:cNvPr id="5" name="Rectangle 4"/>
          <p:cNvSpPr/>
          <p:nvPr/>
        </p:nvSpPr>
        <p:spPr>
          <a:xfrm>
            <a:off x="3962400" y="6488668"/>
            <a:ext cx="1354217" cy="369332"/>
          </a:xfrm>
          <a:prstGeom prst="rect">
            <a:avLst/>
          </a:prstGeom>
        </p:spPr>
        <p:txBody>
          <a:bodyPr wrap="none">
            <a:spAutoFit/>
          </a:bodyPr>
          <a:lstStyle/>
          <a:p>
            <a:r>
              <a:rPr lang="en-US" dirty="0" smtClean="0">
                <a:hlinkClick r:id="rId4" action="ppaction://hlinksldjump"/>
              </a:rPr>
              <a:t>Back to Map</a:t>
            </a:r>
            <a:endParaRPr lang="en-US" dirty="0"/>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to Update Field #22</a:t>
            </a:r>
            <a:endParaRPr lang="en-US" dirty="0"/>
          </a:p>
        </p:txBody>
      </p:sp>
      <p:sp>
        <p:nvSpPr>
          <p:cNvPr id="3" name="Content Placeholder 2"/>
          <p:cNvSpPr>
            <a:spLocks noGrp="1"/>
          </p:cNvSpPr>
          <p:nvPr>
            <p:ph idx="1"/>
          </p:nvPr>
        </p:nvSpPr>
        <p:spPr/>
        <p:txBody>
          <a:bodyPr>
            <a:normAutofit/>
          </a:bodyPr>
          <a:lstStyle/>
          <a:p>
            <a:r>
              <a:rPr lang="en-US" dirty="0" smtClean="0"/>
              <a:t>Select field #22, Course </a:t>
            </a:r>
            <a:r>
              <a:rPr lang="en-US" dirty="0" smtClean="0"/>
              <a:t>Content</a:t>
            </a:r>
          </a:p>
          <a:p>
            <a:r>
              <a:rPr lang="en-US" dirty="0" smtClean="0"/>
              <a:t>Click on the Content button</a:t>
            </a:r>
            <a:endParaRPr lang="en-US" dirty="0" smtClean="0"/>
          </a:p>
          <a:p>
            <a:r>
              <a:rPr lang="en-US" dirty="0" smtClean="0"/>
              <a:t>Enter </a:t>
            </a:r>
            <a:r>
              <a:rPr lang="en-US" dirty="0" smtClean="0"/>
              <a:t>sample content week by week or ten percent (10%) by ten percent (10%)</a:t>
            </a:r>
            <a:endParaRPr lang="en-US" dirty="0" smtClean="0"/>
          </a:p>
          <a:p>
            <a:r>
              <a:rPr lang="en-US" dirty="0" smtClean="0"/>
              <a:t>Save each individual week or 10%</a:t>
            </a:r>
            <a:endParaRPr lang="en-US" dirty="0" smtClean="0"/>
          </a:p>
          <a:p>
            <a:r>
              <a:rPr lang="en-US" dirty="0" smtClean="0"/>
              <a:t>Close out the Content area</a:t>
            </a:r>
          </a:p>
          <a:p>
            <a:r>
              <a:rPr lang="en-US" dirty="0" smtClean="0"/>
              <a:t>Save field #22</a:t>
            </a:r>
            <a:endParaRPr lang="en-US" dirty="0" smtClean="0"/>
          </a:p>
        </p:txBody>
      </p:sp>
      <p:sp>
        <p:nvSpPr>
          <p:cNvPr id="4" name="Rectangle 3"/>
          <p:cNvSpPr/>
          <p:nvPr/>
        </p:nvSpPr>
        <p:spPr>
          <a:xfrm>
            <a:off x="3962400" y="6488668"/>
            <a:ext cx="1354217" cy="369332"/>
          </a:xfrm>
          <a:prstGeom prst="rect">
            <a:avLst/>
          </a:prstGeom>
        </p:spPr>
        <p:txBody>
          <a:bodyPr wrap="none">
            <a:spAutoFit/>
          </a:bodyPr>
          <a:lstStyle/>
          <a:p>
            <a:r>
              <a:rPr lang="en-US" dirty="0" smtClean="0">
                <a:hlinkClick r:id="rId3" action="ppaction://hlinksldjump"/>
              </a:rPr>
              <a:t>Back to Map</a:t>
            </a:r>
            <a:endParaRPr lang="en-US" dirty="0"/>
          </a:p>
        </p:txBody>
      </p:sp>
    </p:spTree>
  </p:cSld>
  <p:clrMapOvr>
    <a:masterClrMapping/>
  </p:clrMapOvr>
  <p:transition advClick="0"/>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Your turn to Modify/Update field #22</a:t>
            </a:r>
            <a:endParaRPr lang="en-US" dirty="0"/>
          </a:p>
        </p:txBody>
      </p:sp>
      <p:sp>
        <p:nvSpPr>
          <p:cNvPr id="3" name="Content Placeholder 2"/>
          <p:cNvSpPr>
            <a:spLocks noGrp="1"/>
          </p:cNvSpPr>
          <p:nvPr>
            <p:ph idx="1"/>
          </p:nvPr>
        </p:nvSpPr>
        <p:spPr/>
        <p:txBody>
          <a:bodyPr>
            <a:normAutofit lnSpcReduction="10000"/>
          </a:bodyPr>
          <a:lstStyle/>
          <a:p>
            <a:r>
              <a:rPr lang="en-US" dirty="0" smtClean="0"/>
              <a:t>Using one of the following course alphas, AMST, ED, ENG, HIST, PACS, PSY, or REL, please update field #22 in a 431 or 432 level course outline</a:t>
            </a:r>
          </a:p>
          <a:p>
            <a:r>
              <a:rPr lang="en-US" dirty="0" smtClean="0"/>
              <a:t>Use the same course outline throughout the exercises</a:t>
            </a:r>
          </a:p>
          <a:p>
            <a:r>
              <a:rPr lang="en-US" dirty="0" smtClean="0"/>
              <a:t>A test version of Curriculum Central is located at</a:t>
            </a:r>
            <a:r>
              <a:rPr lang="en-US" dirty="0" smtClean="0">
                <a:hlinkClick r:id="rId3"/>
              </a:rPr>
              <a:t>http://cctest.its.hawaii.edu:8080/central/core/cas.jsp</a:t>
            </a:r>
            <a:endParaRPr lang="en-US" dirty="0" smtClean="0"/>
          </a:p>
          <a:p>
            <a:endParaRPr lang="en-US" dirty="0"/>
          </a:p>
        </p:txBody>
      </p:sp>
      <p:sp>
        <p:nvSpPr>
          <p:cNvPr id="4" name="Rectangle 3"/>
          <p:cNvSpPr/>
          <p:nvPr/>
        </p:nvSpPr>
        <p:spPr>
          <a:xfrm>
            <a:off x="3962400" y="6488668"/>
            <a:ext cx="1354217" cy="369332"/>
          </a:xfrm>
          <a:prstGeom prst="rect">
            <a:avLst/>
          </a:prstGeom>
        </p:spPr>
        <p:txBody>
          <a:bodyPr wrap="none">
            <a:spAutoFit/>
          </a:bodyPr>
          <a:lstStyle/>
          <a:p>
            <a:r>
              <a:rPr lang="en-US" dirty="0" smtClean="0">
                <a:hlinkClick r:id="rId4" action="ppaction://hlinksldjump"/>
              </a:rPr>
              <a:t>Back to Map</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0"/>
            <a:ext cx="9144000" cy="1143000"/>
          </a:xfrm>
        </p:spPr>
        <p:txBody>
          <a:bodyPr/>
          <a:lstStyle/>
          <a:p>
            <a:r>
              <a:rPr lang="en-US" dirty="0" smtClean="0"/>
              <a:t>Navigation Map (About the Fields)</a:t>
            </a:r>
            <a:endParaRPr lang="en-US" dirty="0"/>
          </a:p>
        </p:txBody>
      </p:sp>
      <p:graphicFrame>
        <p:nvGraphicFramePr>
          <p:cNvPr id="5" name="Content Placeholder 4"/>
          <p:cNvGraphicFramePr>
            <a:graphicFrameLocks noGrp="1"/>
          </p:cNvGraphicFramePr>
          <p:nvPr>
            <p:ph sz="half" idx="4294967295"/>
          </p:nvPr>
        </p:nvGraphicFramePr>
        <p:xfrm>
          <a:off x="0" y="1524000"/>
          <a:ext cx="3048000" cy="3429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6" name="Content Placeholder 5"/>
          <p:cNvGraphicFramePr>
            <a:graphicFrameLocks noGrp="1"/>
          </p:cNvGraphicFramePr>
          <p:nvPr>
            <p:ph sz="half" idx="4294967295"/>
          </p:nvPr>
        </p:nvGraphicFramePr>
        <p:xfrm>
          <a:off x="3886200" y="1371600"/>
          <a:ext cx="5257800" cy="5181600"/>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Tree>
  </p:cSld>
  <p:clrMapOvr>
    <a:masterClrMapping/>
  </p:clrMapOvr>
  <p:transition advClick="0"/>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6"/>
          <p:cNvSpPr txBox="1">
            <a:spLocks/>
          </p:cNvSpPr>
          <p:nvPr/>
        </p:nvSpPr>
        <p:spPr>
          <a:xfrm>
            <a:off x="685800" y="1828800"/>
            <a:ext cx="7924800" cy="25908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000" b="0" i="0" u="none" strike="noStrike" kern="1200" cap="none" spc="0" normalizeH="0" baseline="0" noProof="0" dirty="0" smtClean="0">
                <a:ln>
                  <a:noFill/>
                </a:ln>
                <a:solidFill>
                  <a:schemeClr val="tx1"/>
                </a:solidFill>
                <a:effectLst/>
                <a:uLnTx/>
                <a:uFillTx/>
                <a:latin typeface="+mn-lt"/>
                <a:ea typeface="+mn-ea"/>
                <a:cs typeface="+mn-cs"/>
              </a:rPr>
              <a:t>A test version of Curriculum Central is located at</a:t>
            </a:r>
          </a:p>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en-US" sz="3000" b="0" i="0" u="none" strike="noStrike" kern="1200" cap="none" spc="0" normalizeH="0" baseline="0" noProof="0" dirty="0" smtClean="0">
              <a:ln>
                <a:noFill/>
              </a:ln>
              <a:solidFill>
                <a:schemeClr val="tx1"/>
              </a:solidFill>
              <a:effectLst/>
              <a:uLnTx/>
              <a:uFillTx/>
              <a:latin typeface="+mn-lt"/>
              <a:ea typeface="+mn-ea"/>
              <a:cs typeface="+mn-cs"/>
            </a:endParaRPr>
          </a:p>
          <a:p>
            <a:pPr algn="ctr">
              <a:spcBef>
                <a:spcPct val="0"/>
              </a:spcBef>
              <a:defRPr/>
            </a:pPr>
            <a:r>
              <a:rPr lang="en-US" sz="3000" dirty="0" smtClean="0">
                <a:hlinkClick r:id="rId3"/>
              </a:rPr>
              <a:t>http://cctest.its.hawaii.edu:8080/central/core/cas.jsp</a:t>
            </a:r>
            <a:endParaRPr lang="en-US" sz="3000" dirty="0" smtClean="0"/>
          </a:p>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en-US" sz="3000" b="0" i="0" u="none" strike="noStrike" kern="1200" cap="none" spc="0" normalizeH="0" baseline="0" noProof="0" dirty="0" smtClean="0">
              <a:ln>
                <a:noFill/>
              </a:ln>
              <a:solidFill>
                <a:schemeClr val="tx1"/>
              </a:solidFill>
              <a:effectLst/>
              <a:uLnTx/>
              <a:uFillTx/>
              <a:latin typeface="+mn-lt"/>
              <a:ea typeface="+mn-ea"/>
              <a:cs typeface="+mn-cs"/>
            </a:endParaRPr>
          </a:p>
        </p:txBody>
      </p:sp>
      <p:sp>
        <p:nvSpPr>
          <p:cNvPr id="2" name="Title 1"/>
          <p:cNvSpPr>
            <a:spLocks noGrp="1"/>
          </p:cNvSpPr>
          <p:nvPr>
            <p:ph type="title"/>
          </p:nvPr>
        </p:nvSpPr>
        <p:spPr/>
        <p:txBody>
          <a:bodyPr/>
          <a:lstStyle/>
          <a:p>
            <a:r>
              <a:rPr lang="en-US" dirty="0" smtClean="0"/>
              <a:t>URL for Test Database</a:t>
            </a:r>
            <a:endParaRPr lang="en-US" dirty="0"/>
          </a:p>
        </p:txBody>
      </p:sp>
      <p:sp>
        <p:nvSpPr>
          <p:cNvPr id="9" name="Content Placeholder 8"/>
          <p:cNvSpPr>
            <a:spLocks noGrp="1"/>
          </p:cNvSpPr>
          <p:nvPr>
            <p:ph idx="1"/>
          </p:nvPr>
        </p:nvSpPr>
        <p:spPr/>
        <p:txBody>
          <a:bodyPr/>
          <a:lstStyle/>
          <a:p>
            <a:endParaRPr lang="en-US"/>
          </a:p>
        </p:txBody>
      </p:sp>
      <p:sp>
        <p:nvSpPr>
          <p:cNvPr id="6" name="Rectangle 5"/>
          <p:cNvSpPr/>
          <p:nvPr/>
        </p:nvSpPr>
        <p:spPr>
          <a:xfrm>
            <a:off x="3962400" y="6488668"/>
            <a:ext cx="1354217" cy="369332"/>
          </a:xfrm>
          <a:prstGeom prst="rect">
            <a:avLst/>
          </a:prstGeom>
        </p:spPr>
        <p:txBody>
          <a:bodyPr wrap="none">
            <a:spAutoFit/>
          </a:bodyPr>
          <a:lstStyle/>
          <a:p>
            <a:r>
              <a:rPr lang="en-US" dirty="0" smtClean="0">
                <a:hlinkClick r:id="rId4" action="ppaction://hlinksldjump"/>
              </a:rPr>
              <a:t>Back to Map</a:t>
            </a:r>
            <a:endParaRPr lang="en-US" dirty="0"/>
          </a:p>
        </p:txBody>
      </p:sp>
    </p:spTree>
  </p:cSld>
  <p:clrMapOvr>
    <a:masterClrMapping/>
  </p:clrMapOvr>
  <mc:AlternateContent xmlns:mc="http://schemas.openxmlformats.org/markup-compatibility/2006">
    <mc:Choice xmlns="" xmlns:p14="http://schemas.microsoft.com/office/powerpoint/2010/main" xmlns:mv="urn:schemas-microsoft-com:mac:vml" Requires="p14">
      <p:transition spd="slow" p14:dur="2000" advClick="0"/>
    </mc:Choice>
    <mc:Fallback>
      <p:transition spd="slow" advClick="0"/>
    </mc:Fallback>
  </mc:AlternateContent>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Sample Steps to Modify a Skeleton/Shell Outline</a:t>
            </a:r>
            <a:endParaRPr lang="en-US" dirty="0"/>
          </a:p>
        </p:txBody>
      </p:sp>
      <p:sp>
        <p:nvSpPr>
          <p:cNvPr id="3" name="Content Placeholder 2"/>
          <p:cNvSpPr>
            <a:spLocks noGrp="1"/>
          </p:cNvSpPr>
          <p:nvPr>
            <p:ph idx="1"/>
          </p:nvPr>
        </p:nvSpPr>
        <p:spPr/>
        <p:txBody>
          <a:bodyPr>
            <a:normAutofit fontScale="85000" lnSpcReduction="20000"/>
          </a:bodyPr>
          <a:lstStyle/>
          <a:p>
            <a:r>
              <a:rPr lang="en-US" sz="3027" dirty="0" smtClean="0">
                <a:hlinkClick r:id="rId3"/>
              </a:rPr>
              <a:t>http://cctest.its.hawaii.edu:8080/central/core/cas.jsp</a:t>
            </a:r>
            <a:endParaRPr lang="en-US" sz="3027" dirty="0" smtClean="0"/>
          </a:p>
          <a:p>
            <a:r>
              <a:rPr lang="en-US" dirty="0" smtClean="0"/>
              <a:t>Step 2: Go to Courses/Modify Existing Outline</a:t>
            </a:r>
          </a:p>
          <a:p>
            <a:r>
              <a:rPr lang="en-US" dirty="0" smtClean="0"/>
              <a:t>Step 3: Fill in or modify any of the 18 required fields and other appropriate catalog fields</a:t>
            </a:r>
          </a:p>
          <a:p>
            <a:r>
              <a:rPr lang="en-US" dirty="0" smtClean="0"/>
              <a:t>Step 4: Fill in appropriate non-catalog fields</a:t>
            </a:r>
          </a:p>
          <a:p>
            <a:r>
              <a:rPr lang="en-US" dirty="0" smtClean="0"/>
              <a:t>Step 5: Send to peers for </a:t>
            </a:r>
            <a:r>
              <a:rPr lang="en-US" dirty="0" smtClean="0"/>
              <a:t>review</a:t>
            </a:r>
          </a:p>
          <a:p>
            <a:pPr lvl="1"/>
            <a:r>
              <a:rPr lang="en-US" dirty="0" smtClean="0">
                <a:hlinkClick r:id="rId4"/>
              </a:rPr>
              <a:t>E</a:t>
            </a:r>
            <a:r>
              <a:rPr lang="en-US" dirty="0" smtClean="0">
                <a:hlinkClick r:id="rId4"/>
              </a:rPr>
              <a:t>xample of a formal peer review</a:t>
            </a:r>
            <a:endParaRPr lang="en-US" dirty="0" smtClean="0"/>
          </a:p>
          <a:p>
            <a:pPr lvl="1"/>
            <a:r>
              <a:rPr lang="en-US" dirty="0" smtClean="0">
                <a:hlinkClick r:id="rId5"/>
              </a:rPr>
              <a:t>Example of an informal peer review</a:t>
            </a:r>
            <a:endParaRPr lang="en-US" dirty="0" smtClean="0"/>
          </a:p>
          <a:p>
            <a:pPr lvl="1"/>
            <a:r>
              <a:rPr lang="en-US" dirty="0" smtClean="0">
                <a:hlinkClick r:id="rId6"/>
              </a:rPr>
              <a:t>Example if you are asked to formally review</a:t>
            </a:r>
            <a:endParaRPr lang="en-US" dirty="0" smtClean="0"/>
          </a:p>
          <a:p>
            <a:r>
              <a:rPr lang="en-US" dirty="0" smtClean="0"/>
              <a:t>Step 6: Make corrections, repeat steps 5 &amp; 6</a:t>
            </a:r>
          </a:p>
          <a:p>
            <a:r>
              <a:rPr lang="en-US" dirty="0" smtClean="0"/>
              <a:t>Step 7: Click the approval button</a:t>
            </a:r>
          </a:p>
          <a:p>
            <a:endParaRPr lang="en-US" dirty="0"/>
          </a:p>
        </p:txBody>
      </p:sp>
      <p:sp>
        <p:nvSpPr>
          <p:cNvPr id="5" name="Rectangle 4"/>
          <p:cNvSpPr/>
          <p:nvPr/>
        </p:nvSpPr>
        <p:spPr>
          <a:xfrm>
            <a:off x="3657600" y="6488668"/>
            <a:ext cx="1354217" cy="369332"/>
          </a:xfrm>
          <a:prstGeom prst="rect">
            <a:avLst/>
          </a:prstGeom>
        </p:spPr>
        <p:txBody>
          <a:bodyPr wrap="none">
            <a:spAutoFit/>
          </a:bodyPr>
          <a:lstStyle/>
          <a:p>
            <a:r>
              <a:rPr lang="en-US" dirty="0" smtClean="0">
                <a:hlinkClick r:id="rId7" action="ppaction://hlinksldjump"/>
              </a:rPr>
              <a:t>Back to Map</a:t>
            </a:r>
            <a:endParaRPr lang="en-US" dirty="0"/>
          </a:p>
        </p:txBody>
      </p:sp>
    </p:spTree>
    <p:extLst>
      <p:ext uri="{BB962C8B-B14F-4D97-AF65-F5344CB8AC3E}">
        <p14:creationId xmlns="" xmlns:p14="http://schemas.microsoft.com/office/powerpoint/2010/main" xmlns:mv="urn:schemas-microsoft-com:mac:vml" xmlns:mc="http://schemas.openxmlformats.org/markup-compatibility/2006" val="2941524742"/>
      </p:ext>
    </p:extLst>
  </p:cSld>
  <p:clrMapOvr>
    <a:masterClrMapping/>
  </p:clrMapOvr>
  <mc:AlternateContent xmlns:mc="http://schemas.openxmlformats.org/markup-compatibility/2006">
    <mc:Choice xmlns="" xmlns:p14="http://schemas.microsoft.com/office/powerpoint/2010/main" xmlns:mv="urn:schemas-microsoft-com:mac:vml" Requires="p14">
      <p:transition spd="slow" p14:dur="2000" advClick="0"/>
    </mc:Choice>
    <mc:Fallback>
      <p:transition spd="slow" advClick="0"/>
    </mc:Fallback>
  </mc:AlternateContent>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Sample Exercise – Modify or Update a Shell/Skelton Outline</a:t>
            </a:r>
            <a:endParaRPr lang="en-US" dirty="0"/>
          </a:p>
        </p:txBody>
      </p:sp>
      <p:sp>
        <p:nvSpPr>
          <p:cNvPr id="3" name="Content Placeholder 2"/>
          <p:cNvSpPr>
            <a:spLocks noGrp="1"/>
          </p:cNvSpPr>
          <p:nvPr>
            <p:ph idx="1"/>
          </p:nvPr>
        </p:nvSpPr>
        <p:spPr/>
        <p:txBody>
          <a:bodyPr>
            <a:normAutofit fontScale="92500" lnSpcReduction="10000"/>
          </a:bodyPr>
          <a:lstStyle/>
          <a:p>
            <a:r>
              <a:rPr lang="en-US" sz="2000" dirty="0" smtClean="0"/>
              <a:t>Using the course alpha AMST, ED, ENG, HIST, PACS, PSY, or REL and the following information, modify a 331 or 332 level skeleton/shell outline to have the following:</a:t>
            </a:r>
          </a:p>
          <a:p>
            <a:r>
              <a:rPr lang="en-US" sz="2000" dirty="0" smtClean="0"/>
              <a:t>Evaluation (field 16) by quizzes, exams, and a research project</a:t>
            </a:r>
          </a:p>
          <a:p>
            <a:r>
              <a:rPr lang="en-US" sz="2000" dirty="0" smtClean="0"/>
              <a:t>Instructional methods (field 17)  lectures, discussions,  </a:t>
            </a:r>
            <a:r>
              <a:rPr lang="en-US" sz="2000" dirty="0" err="1" smtClean="0"/>
              <a:t>PowerPoints</a:t>
            </a:r>
            <a:endParaRPr lang="en-US" sz="2000" dirty="0" smtClean="0"/>
          </a:p>
          <a:p>
            <a:r>
              <a:rPr lang="en-US" sz="2000" dirty="0" smtClean="0"/>
              <a:t>Competency (field 21) Write a coherent in-class response to an assigned question or topic</a:t>
            </a:r>
          </a:p>
          <a:p>
            <a:r>
              <a:rPr lang="en-US" sz="2000" dirty="0" smtClean="0"/>
              <a:t>Content (field 22) week by week for 16 weeks (“</a:t>
            </a:r>
            <a:r>
              <a:rPr lang="en-US" sz="2000" dirty="0" err="1" smtClean="0"/>
              <a:t>yada</a:t>
            </a:r>
            <a:r>
              <a:rPr lang="en-US" sz="2000" dirty="0" smtClean="0"/>
              <a:t>” as content for each week)</a:t>
            </a:r>
          </a:p>
          <a:p>
            <a:r>
              <a:rPr lang="en-US" sz="2000" dirty="0" smtClean="0"/>
              <a:t>Prerequisite (field 6) – ENG 100, Rec. Prep. MATH 100 </a:t>
            </a:r>
          </a:p>
          <a:p>
            <a:r>
              <a:rPr lang="en-US" sz="2000" dirty="0" smtClean="0"/>
              <a:t>Catalog Title  (field 3)– Outline for Testing Purposes,  Banner title (field 60)- testing</a:t>
            </a:r>
          </a:p>
          <a:p>
            <a:r>
              <a:rPr lang="en-US" sz="2000" dirty="0" smtClean="0"/>
              <a:t>(field 14) 3 hours lecture per week, max enrollment 35</a:t>
            </a:r>
          </a:p>
          <a:p>
            <a:r>
              <a:rPr lang="en-US" sz="2000" dirty="0" smtClean="0"/>
              <a:t>Description (field 15)- ALPHA number is a test course for demo purposes only.</a:t>
            </a:r>
          </a:p>
          <a:p>
            <a:endParaRPr lang="en-US" sz="2000" dirty="0" smtClean="0"/>
          </a:p>
          <a:p>
            <a:endParaRPr lang="en-US" dirty="0"/>
          </a:p>
        </p:txBody>
      </p:sp>
      <p:sp>
        <p:nvSpPr>
          <p:cNvPr id="5" name="Rectangle 4"/>
          <p:cNvSpPr/>
          <p:nvPr/>
        </p:nvSpPr>
        <p:spPr>
          <a:xfrm>
            <a:off x="3962400" y="6488668"/>
            <a:ext cx="1354217" cy="369332"/>
          </a:xfrm>
          <a:prstGeom prst="rect">
            <a:avLst/>
          </a:prstGeom>
        </p:spPr>
        <p:txBody>
          <a:bodyPr wrap="none">
            <a:spAutoFit/>
          </a:bodyPr>
          <a:lstStyle/>
          <a:p>
            <a:r>
              <a:rPr lang="en-US" dirty="0" smtClean="0">
                <a:hlinkClick r:id="rId3" action="ppaction://hlinksldjump"/>
              </a:rPr>
              <a:t>Back to Map</a:t>
            </a:r>
            <a:endParaRPr lang="en-US" dirty="0"/>
          </a:p>
        </p:txBody>
      </p:sp>
    </p:spTree>
  </p:cSld>
  <p:clrMapOvr>
    <a:masterClrMapping/>
  </p:clrMapOvr>
  <p:transition advClick="0"/>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Your Turn -- 3 Trial Runs – </a:t>
            </a:r>
            <a:br>
              <a:rPr lang="en-US" dirty="0" smtClean="0"/>
            </a:br>
            <a:r>
              <a:rPr lang="en-US" dirty="0" smtClean="0"/>
              <a:t>Modify or Update a Course</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hlinkClick r:id="rId3"/>
              </a:rPr>
              <a:t>http://cctest.its.hawaii.edu:8080/central/core/cas.jsp</a:t>
            </a:r>
            <a:endParaRPr lang="en-US" dirty="0" smtClean="0"/>
          </a:p>
          <a:p>
            <a:r>
              <a:rPr lang="en-US" dirty="0" smtClean="0"/>
              <a:t>Step 2: Go to Courses/Modify Existing Outline</a:t>
            </a:r>
          </a:p>
          <a:p>
            <a:r>
              <a:rPr lang="en-US" dirty="0" smtClean="0"/>
              <a:t>Step 3: Fill in the 18 required fields and other appropriate catalog fields</a:t>
            </a:r>
          </a:p>
          <a:p>
            <a:r>
              <a:rPr lang="en-US" dirty="0" smtClean="0"/>
              <a:t>Step 4: Send to peers for </a:t>
            </a:r>
            <a:r>
              <a:rPr lang="en-US" dirty="0" smtClean="0"/>
              <a:t>review.  Click </a:t>
            </a:r>
            <a:r>
              <a:rPr lang="en-US" dirty="0" smtClean="0">
                <a:hlinkClick r:id="rId4"/>
              </a:rPr>
              <a:t>here</a:t>
            </a:r>
            <a:r>
              <a:rPr lang="en-US" dirty="0" smtClean="0"/>
              <a:t> to view </a:t>
            </a:r>
            <a:r>
              <a:rPr lang="en-US" dirty="0" err="1" smtClean="0"/>
              <a:t>screencast</a:t>
            </a:r>
            <a:r>
              <a:rPr lang="en-US" dirty="0" smtClean="0"/>
              <a:t>.</a:t>
            </a:r>
            <a:endParaRPr lang="en-US" dirty="0" smtClean="0"/>
          </a:p>
          <a:p>
            <a:r>
              <a:rPr lang="en-US" dirty="0" smtClean="0"/>
              <a:t>Step 5: Send to ETEC project team for review</a:t>
            </a:r>
          </a:p>
          <a:p>
            <a:r>
              <a:rPr lang="en-US" dirty="0" smtClean="0"/>
              <a:t>Step 6: Make corrections, repeat steps 4 &amp; </a:t>
            </a:r>
            <a:r>
              <a:rPr lang="en-US" dirty="0" smtClean="0"/>
              <a:t>5.  Click </a:t>
            </a:r>
            <a:r>
              <a:rPr lang="en-US" dirty="0" smtClean="0">
                <a:hlinkClick r:id="rId5"/>
              </a:rPr>
              <a:t>here</a:t>
            </a:r>
            <a:r>
              <a:rPr lang="en-US" dirty="0" smtClean="0"/>
              <a:t> to view </a:t>
            </a:r>
            <a:r>
              <a:rPr lang="en-US" dirty="0" err="1" smtClean="0"/>
              <a:t>screencast</a:t>
            </a:r>
            <a:r>
              <a:rPr lang="en-US" dirty="0" smtClean="0"/>
              <a:t>.</a:t>
            </a:r>
            <a:endParaRPr lang="en-US" dirty="0" smtClean="0"/>
          </a:p>
          <a:p>
            <a:endParaRPr lang="en-US" dirty="0"/>
          </a:p>
        </p:txBody>
      </p:sp>
      <p:sp>
        <p:nvSpPr>
          <p:cNvPr id="6" name="Rectangle 5"/>
          <p:cNvSpPr/>
          <p:nvPr/>
        </p:nvSpPr>
        <p:spPr>
          <a:xfrm>
            <a:off x="3962400" y="6488668"/>
            <a:ext cx="1354217" cy="369332"/>
          </a:xfrm>
          <a:prstGeom prst="rect">
            <a:avLst/>
          </a:prstGeom>
        </p:spPr>
        <p:txBody>
          <a:bodyPr wrap="none">
            <a:spAutoFit/>
          </a:bodyPr>
          <a:lstStyle/>
          <a:p>
            <a:r>
              <a:rPr lang="en-US" dirty="0" smtClean="0">
                <a:hlinkClick r:id="rId6" action="ppaction://hlinksldjump"/>
              </a:rPr>
              <a:t>Back to Map</a:t>
            </a:r>
            <a:endParaRPr lang="en-US" dirty="0"/>
          </a:p>
        </p:txBody>
      </p:sp>
    </p:spTree>
  </p:cSld>
  <p:clrMapOvr>
    <a:masterClrMapping/>
  </p:clrMapOvr>
  <mc:AlternateContent xmlns:mc="http://schemas.openxmlformats.org/markup-compatibility/2006">
    <mc:Choice xmlns="" xmlns:p14="http://schemas.microsoft.com/office/powerpoint/2010/main" xmlns:mv="urn:schemas-microsoft-com:mac:vml" Requires="p14">
      <p:transition spd="slow" p14:dur="2000" advClick="0"/>
    </mc:Choice>
    <mc:Fallback>
      <p:transition spd="slow" advClick="0"/>
    </mc:Fallback>
  </mc:AlternateContent>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p:txBody>
          <a:bodyPr>
            <a:normAutofit fontScale="90000"/>
          </a:bodyPr>
          <a:lstStyle/>
          <a:p>
            <a:r>
              <a:rPr lang="en-US" dirty="0" smtClean="0"/>
              <a:t>Activity #1 Data</a:t>
            </a:r>
            <a:br>
              <a:rPr lang="en-US" dirty="0" smtClean="0"/>
            </a:br>
            <a:r>
              <a:rPr lang="en-US" dirty="0" smtClean="0"/>
              <a:t>(your first Trial Run)</a:t>
            </a:r>
            <a:endParaRPr lang="en-US" dirty="0"/>
          </a:p>
        </p:txBody>
      </p:sp>
      <p:sp>
        <p:nvSpPr>
          <p:cNvPr id="7" name="Content Placeholder 2"/>
          <p:cNvSpPr>
            <a:spLocks noGrp="1"/>
          </p:cNvSpPr>
          <p:nvPr>
            <p:ph idx="1"/>
          </p:nvPr>
        </p:nvSpPr>
        <p:spPr>
          <a:xfrm>
            <a:off x="457200" y="1828800"/>
            <a:ext cx="8229600" cy="4297363"/>
          </a:xfrm>
        </p:spPr>
        <p:txBody>
          <a:bodyPr>
            <a:normAutofit/>
          </a:bodyPr>
          <a:lstStyle/>
          <a:p>
            <a:r>
              <a:rPr lang="en-US" dirty="0" smtClean="0"/>
              <a:t>Click </a:t>
            </a:r>
            <a:r>
              <a:rPr lang="en-US" dirty="0" smtClean="0">
                <a:hlinkClick r:id="rId3"/>
              </a:rPr>
              <a:t>here</a:t>
            </a:r>
            <a:r>
              <a:rPr lang="en-US" dirty="0" smtClean="0"/>
              <a:t> to view the steps for activity #1.</a:t>
            </a:r>
          </a:p>
          <a:p>
            <a:r>
              <a:rPr lang="en-US" dirty="0" smtClean="0"/>
              <a:t>Click </a:t>
            </a:r>
            <a:r>
              <a:rPr lang="en-US" dirty="0" smtClean="0">
                <a:hlinkClick r:id="rId4"/>
              </a:rPr>
              <a:t>here</a:t>
            </a:r>
            <a:r>
              <a:rPr lang="en-US" dirty="0" smtClean="0"/>
              <a:t> to view the information to be entered during activity #1, modifying an existing skeleton or shell of a course outline.</a:t>
            </a:r>
          </a:p>
          <a:p>
            <a:r>
              <a:rPr lang="en-US" dirty="0" smtClean="0"/>
              <a:t>Click </a:t>
            </a:r>
            <a:r>
              <a:rPr lang="en-US" dirty="0" smtClean="0">
                <a:hlinkClick r:id="rId5"/>
              </a:rPr>
              <a:t>here</a:t>
            </a:r>
            <a:r>
              <a:rPr lang="en-US" dirty="0" smtClean="0"/>
              <a:t> to view the checklist so that you may double-check your work before sending it to peers for review.</a:t>
            </a:r>
            <a:endParaRPr lang="en-US" dirty="0"/>
          </a:p>
        </p:txBody>
      </p:sp>
      <p:sp>
        <p:nvSpPr>
          <p:cNvPr id="5" name="Rectangle 4"/>
          <p:cNvSpPr/>
          <p:nvPr/>
        </p:nvSpPr>
        <p:spPr>
          <a:xfrm>
            <a:off x="3962400" y="6488668"/>
            <a:ext cx="1354217" cy="369332"/>
          </a:xfrm>
          <a:prstGeom prst="rect">
            <a:avLst/>
          </a:prstGeom>
        </p:spPr>
        <p:txBody>
          <a:bodyPr wrap="none">
            <a:spAutoFit/>
          </a:bodyPr>
          <a:lstStyle/>
          <a:p>
            <a:r>
              <a:rPr lang="en-US" dirty="0" smtClean="0">
                <a:hlinkClick r:id="rId6" action="ppaction://hlinksldjump"/>
              </a:rPr>
              <a:t>Back to Map</a:t>
            </a:r>
            <a:endParaRPr lang="en-US" dirty="0"/>
          </a:p>
        </p:txBody>
      </p:sp>
    </p:spTree>
  </p:cSld>
  <p:clrMapOvr>
    <a:masterClrMapping/>
  </p:clrMapOvr>
  <p:transition advClick="0"/>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Trial Runs – Modify or Update a Course</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hlinkClick r:id="rId3"/>
              </a:rPr>
              <a:t>http://cctest.its.hawaii.edu:8080/central/core/cas.jsp</a:t>
            </a:r>
            <a:endParaRPr lang="en-US" dirty="0" smtClean="0"/>
          </a:p>
          <a:p>
            <a:r>
              <a:rPr lang="en-US" dirty="0" smtClean="0"/>
              <a:t>Step 2: Go to Courses/Modify Existing Outline</a:t>
            </a:r>
          </a:p>
          <a:p>
            <a:r>
              <a:rPr lang="en-US" dirty="0" smtClean="0"/>
              <a:t>Step 3: Fill in the 18 required fields and other appropriate catalog fields</a:t>
            </a:r>
          </a:p>
          <a:p>
            <a:r>
              <a:rPr lang="en-US" dirty="0" smtClean="0"/>
              <a:t>Step 4: Send to peers for </a:t>
            </a:r>
            <a:r>
              <a:rPr lang="en-US" dirty="0" smtClean="0"/>
              <a:t>review.  Click </a:t>
            </a:r>
            <a:r>
              <a:rPr lang="en-US" dirty="0" smtClean="0">
                <a:hlinkClick r:id="rId4"/>
              </a:rPr>
              <a:t>here</a:t>
            </a:r>
            <a:r>
              <a:rPr lang="en-US" dirty="0" smtClean="0"/>
              <a:t> to view </a:t>
            </a:r>
            <a:r>
              <a:rPr lang="en-US" dirty="0" err="1" smtClean="0"/>
              <a:t>screencast</a:t>
            </a:r>
            <a:r>
              <a:rPr lang="en-US" dirty="0" smtClean="0"/>
              <a:t>.</a:t>
            </a:r>
            <a:endParaRPr lang="en-US" dirty="0" smtClean="0"/>
          </a:p>
          <a:p>
            <a:r>
              <a:rPr lang="en-US" dirty="0" smtClean="0"/>
              <a:t>Step 5: Send to ETEC project team for review</a:t>
            </a:r>
          </a:p>
          <a:p>
            <a:r>
              <a:rPr lang="en-US" dirty="0" smtClean="0"/>
              <a:t>Step 6: Make corrections, repeat steps 4 &amp; </a:t>
            </a:r>
            <a:r>
              <a:rPr lang="en-US" dirty="0" smtClean="0"/>
              <a:t>5.  Click </a:t>
            </a:r>
            <a:r>
              <a:rPr lang="en-US" dirty="0" smtClean="0">
                <a:hlinkClick r:id="rId5"/>
              </a:rPr>
              <a:t>here</a:t>
            </a:r>
            <a:r>
              <a:rPr lang="en-US" dirty="0" smtClean="0"/>
              <a:t> to view </a:t>
            </a:r>
            <a:r>
              <a:rPr lang="en-US" dirty="0" err="1" smtClean="0"/>
              <a:t>screencast</a:t>
            </a:r>
            <a:r>
              <a:rPr lang="en-US" dirty="0" smtClean="0"/>
              <a:t>.</a:t>
            </a:r>
            <a:endParaRPr lang="en-US" dirty="0" smtClean="0"/>
          </a:p>
        </p:txBody>
      </p:sp>
      <p:sp>
        <p:nvSpPr>
          <p:cNvPr id="5" name="Rectangle 4"/>
          <p:cNvSpPr/>
          <p:nvPr/>
        </p:nvSpPr>
        <p:spPr>
          <a:xfrm>
            <a:off x="3962400" y="6488668"/>
            <a:ext cx="1354217" cy="369332"/>
          </a:xfrm>
          <a:prstGeom prst="rect">
            <a:avLst/>
          </a:prstGeom>
        </p:spPr>
        <p:txBody>
          <a:bodyPr wrap="none">
            <a:spAutoFit/>
          </a:bodyPr>
          <a:lstStyle/>
          <a:p>
            <a:r>
              <a:rPr lang="en-US" dirty="0" smtClean="0">
                <a:hlinkClick r:id="rId6" action="ppaction://hlinksldjump"/>
              </a:rPr>
              <a:t>Back to Map</a:t>
            </a:r>
            <a:endParaRPr lang="en-US" dirty="0"/>
          </a:p>
        </p:txBody>
      </p:sp>
    </p:spTree>
  </p:cSld>
  <p:clrMapOvr>
    <a:masterClrMapping/>
  </p:clrMapOvr>
  <p:transition advClick="0"/>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6"/>
          <p:cNvSpPr txBox="1">
            <a:spLocks/>
          </p:cNvSpPr>
          <p:nvPr/>
        </p:nvSpPr>
        <p:spPr>
          <a:xfrm>
            <a:off x="685800" y="1828800"/>
            <a:ext cx="7924800" cy="25908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000" b="0" i="0" u="none" strike="noStrike" kern="1200" cap="none" spc="0" normalizeH="0" baseline="0" noProof="0" dirty="0" smtClean="0">
                <a:ln>
                  <a:noFill/>
                </a:ln>
                <a:solidFill>
                  <a:schemeClr val="tx1"/>
                </a:solidFill>
                <a:effectLst/>
                <a:uLnTx/>
                <a:uFillTx/>
                <a:latin typeface="+mn-lt"/>
                <a:ea typeface="+mn-ea"/>
                <a:cs typeface="+mn-cs"/>
              </a:rPr>
              <a:t>A test version of Curriculum Central is located at</a:t>
            </a:r>
          </a:p>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en-US" sz="3000" b="0" i="0" u="none" strike="noStrike" kern="1200" cap="none" spc="0" normalizeH="0" baseline="0" noProof="0" dirty="0" smtClean="0">
              <a:ln>
                <a:noFill/>
              </a:ln>
              <a:solidFill>
                <a:schemeClr val="tx1"/>
              </a:solidFill>
              <a:effectLst/>
              <a:uLnTx/>
              <a:uFillTx/>
              <a:latin typeface="+mn-lt"/>
              <a:ea typeface="+mn-ea"/>
              <a:cs typeface="+mn-cs"/>
            </a:endParaRPr>
          </a:p>
          <a:p>
            <a:pPr algn="ctr">
              <a:spcBef>
                <a:spcPct val="0"/>
              </a:spcBef>
              <a:defRPr/>
            </a:pPr>
            <a:r>
              <a:rPr lang="en-US" sz="3000" dirty="0" smtClean="0">
                <a:hlinkClick r:id="rId3"/>
              </a:rPr>
              <a:t>http://cctest.its.hawaii.edu:8080/central/core/cas.jsp</a:t>
            </a:r>
            <a:endParaRPr lang="en-US" sz="3000" dirty="0" smtClean="0"/>
          </a:p>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en-US" sz="3000" b="0" i="0" u="none" strike="noStrike" kern="1200" cap="none" spc="0" normalizeH="0" baseline="0" noProof="0" dirty="0" smtClean="0">
              <a:ln>
                <a:noFill/>
              </a:ln>
              <a:solidFill>
                <a:schemeClr val="tx1"/>
              </a:solidFill>
              <a:effectLst/>
              <a:uLnTx/>
              <a:uFillTx/>
              <a:latin typeface="+mn-lt"/>
              <a:ea typeface="+mn-ea"/>
              <a:cs typeface="+mn-cs"/>
            </a:endParaRPr>
          </a:p>
        </p:txBody>
      </p:sp>
      <p:sp>
        <p:nvSpPr>
          <p:cNvPr id="2" name="Title 1"/>
          <p:cNvSpPr>
            <a:spLocks noGrp="1"/>
          </p:cNvSpPr>
          <p:nvPr>
            <p:ph type="title"/>
          </p:nvPr>
        </p:nvSpPr>
        <p:spPr>
          <a:xfrm>
            <a:off x="457200" y="228600"/>
            <a:ext cx="8229600" cy="1143000"/>
          </a:xfrm>
        </p:spPr>
        <p:txBody>
          <a:bodyPr/>
          <a:lstStyle/>
          <a:p>
            <a:r>
              <a:rPr lang="en-US" dirty="0" smtClean="0"/>
              <a:t>URL for Test Database</a:t>
            </a:r>
            <a:endParaRPr lang="en-US" dirty="0"/>
          </a:p>
        </p:txBody>
      </p:sp>
      <p:sp>
        <p:nvSpPr>
          <p:cNvPr id="6" name="Rectangle 5"/>
          <p:cNvSpPr/>
          <p:nvPr/>
        </p:nvSpPr>
        <p:spPr>
          <a:xfrm>
            <a:off x="3962400" y="6488668"/>
            <a:ext cx="1354217" cy="369332"/>
          </a:xfrm>
          <a:prstGeom prst="rect">
            <a:avLst/>
          </a:prstGeom>
        </p:spPr>
        <p:txBody>
          <a:bodyPr wrap="none">
            <a:spAutoFit/>
          </a:bodyPr>
          <a:lstStyle/>
          <a:p>
            <a:r>
              <a:rPr lang="en-US" dirty="0" smtClean="0">
                <a:hlinkClick r:id="rId4" action="ppaction://hlinksldjump"/>
              </a:rPr>
              <a:t>Back to Map</a:t>
            </a:r>
            <a:endParaRPr lang="en-US" dirty="0"/>
          </a:p>
        </p:txBody>
      </p:sp>
    </p:spTree>
  </p:cSld>
  <p:clrMapOvr>
    <a:masterClrMapping/>
  </p:clrMapOvr>
  <p:transition spd="slow" advClick="0"/>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p:txBody>
          <a:bodyPr>
            <a:normAutofit fontScale="90000"/>
          </a:bodyPr>
          <a:lstStyle/>
          <a:p>
            <a:r>
              <a:rPr lang="en-US" dirty="0" smtClean="0"/>
              <a:t>Activity #2 Data</a:t>
            </a:r>
            <a:br>
              <a:rPr lang="en-US" dirty="0" smtClean="0"/>
            </a:br>
            <a:r>
              <a:rPr lang="en-US" dirty="0" smtClean="0"/>
              <a:t>(your second Trial Run)</a:t>
            </a:r>
            <a:endParaRPr lang="en-US" dirty="0"/>
          </a:p>
        </p:txBody>
      </p:sp>
      <p:sp>
        <p:nvSpPr>
          <p:cNvPr id="6" name="Content Placeholder 2"/>
          <p:cNvSpPr>
            <a:spLocks noGrp="1"/>
          </p:cNvSpPr>
          <p:nvPr>
            <p:ph idx="1"/>
          </p:nvPr>
        </p:nvSpPr>
        <p:spPr>
          <a:xfrm>
            <a:off x="457200" y="1828800"/>
            <a:ext cx="8229600" cy="4297363"/>
          </a:xfrm>
        </p:spPr>
        <p:txBody>
          <a:bodyPr>
            <a:normAutofit/>
          </a:bodyPr>
          <a:lstStyle/>
          <a:p>
            <a:r>
              <a:rPr lang="en-US" dirty="0" smtClean="0"/>
              <a:t>Click </a:t>
            </a:r>
            <a:r>
              <a:rPr lang="en-US" dirty="0" smtClean="0">
                <a:hlinkClick r:id="rId3"/>
              </a:rPr>
              <a:t>here</a:t>
            </a:r>
            <a:r>
              <a:rPr lang="en-US" dirty="0" smtClean="0"/>
              <a:t> to view the steps for activity #2.</a:t>
            </a:r>
          </a:p>
          <a:p>
            <a:r>
              <a:rPr lang="en-US" dirty="0" smtClean="0"/>
              <a:t>Click </a:t>
            </a:r>
            <a:r>
              <a:rPr lang="en-US" dirty="0" smtClean="0">
                <a:hlinkClick r:id="rId4"/>
              </a:rPr>
              <a:t>here</a:t>
            </a:r>
            <a:r>
              <a:rPr lang="en-US" dirty="0" smtClean="0"/>
              <a:t> to view the information to be entered during activity #2, modifying an existing skeleton or shell of a course outline.</a:t>
            </a:r>
          </a:p>
          <a:p>
            <a:r>
              <a:rPr lang="en-US" dirty="0" smtClean="0"/>
              <a:t>Click </a:t>
            </a:r>
            <a:r>
              <a:rPr lang="en-US" dirty="0" smtClean="0">
                <a:hlinkClick r:id="rId5"/>
              </a:rPr>
              <a:t>here</a:t>
            </a:r>
            <a:r>
              <a:rPr lang="en-US" dirty="0" smtClean="0"/>
              <a:t> to view the checklist so that you may double-check your work before sending it to peers for review.</a:t>
            </a:r>
            <a:endParaRPr lang="en-US" dirty="0"/>
          </a:p>
        </p:txBody>
      </p:sp>
      <p:sp>
        <p:nvSpPr>
          <p:cNvPr id="7" name="Rectangle 6"/>
          <p:cNvSpPr/>
          <p:nvPr/>
        </p:nvSpPr>
        <p:spPr>
          <a:xfrm>
            <a:off x="3962400" y="6488668"/>
            <a:ext cx="1354217" cy="369332"/>
          </a:xfrm>
          <a:prstGeom prst="rect">
            <a:avLst/>
          </a:prstGeom>
        </p:spPr>
        <p:txBody>
          <a:bodyPr wrap="none">
            <a:spAutoFit/>
          </a:bodyPr>
          <a:lstStyle/>
          <a:p>
            <a:r>
              <a:rPr lang="en-US" dirty="0" smtClean="0">
                <a:hlinkClick r:id="rId6" action="ppaction://hlinksldjump"/>
              </a:rPr>
              <a:t>Back to Map</a:t>
            </a:r>
            <a:endParaRPr lang="en-US" dirty="0"/>
          </a:p>
        </p:txBody>
      </p:sp>
    </p:spTree>
  </p:cSld>
  <p:clrMapOvr>
    <a:masterClrMapping/>
  </p:clrMapOvr>
  <p:transition advClick="0"/>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p:txBody>
          <a:bodyPr>
            <a:normAutofit fontScale="90000"/>
          </a:bodyPr>
          <a:lstStyle/>
          <a:p>
            <a:r>
              <a:rPr lang="en-US" dirty="0" smtClean="0"/>
              <a:t>Trial Runs – Modify or Update a Course</a:t>
            </a:r>
            <a:endParaRPr lang="en-US" dirty="0"/>
          </a:p>
        </p:txBody>
      </p:sp>
      <p:sp>
        <p:nvSpPr>
          <p:cNvPr id="7" name="Content Placeholder 2"/>
          <p:cNvSpPr>
            <a:spLocks noGrp="1"/>
          </p:cNvSpPr>
          <p:nvPr>
            <p:ph idx="1"/>
          </p:nvPr>
        </p:nvSpPr>
        <p:spPr/>
        <p:txBody>
          <a:bodyPr/>
          <a:lstStyle/>
          <a:p>
            <a:r>
              <a:rPr lang="en-US" dirty="0" smtClean="0">
                <a:hlinkClick r:id="rId3"/>
              </a:rPr>
              <a:t>http://cctest.its.hawaii.edu:8080/central/core/cas.jsp</a:t>
            </a:r>
            <a:endParaRPr lang="en-US" dirty="0" smtClean="0"/>
          </a:p>
          <a:p>
            <a:r>
              <a:rPr lang="en-US" dirty="0" smtClean="0"/>
              <a:t>Step 2: Go to Courses/Modify Existing Outline</a:t>
            </a:r>
          </a:p>
          <a:p>
            <a:r>
              <a:rPr lang="en-US" dirty="0" smtClean="0"/>
              <a:t>Step 3: Fill in the 18 required fields and other appropriate catalog fields</a:t>
            </a:r>
          </a:p>
          <a:p>
            <a:r>
              <a:rPr lang="en-US" dirty="0" smtClean="0"/>
              <a:t>Step 4: Send to peers for review</a:t>
            </a:r>
          </a:p>
          <a:p>
            <a:r>
              <a:rPr lang="en-US" dirty="0" smtClean="0"/>
              <a:t>Step 5: Send to ETEC project team for review</a:t>
            </a:r>
          </a:p>
          <a:p>
            <a:r>
              <a:rPr lang="en-US" dirty="0" smtClean="0"/>
              <a:t>Step 6: Make corrections, repeat steps 4 &amp; 5</a:t>
            </a:r>
          </a:p>
        </p:txBody>
      </p:sp>
      <p:sp>
        <p:nvSpPr>
          <p:cNvPr id="5" name="Rectangle 4"/>
          <p:cNvSpPr/>
          <p:nvPr/>
        </p:nvSpPr>
        <p:spPr>
          <a:xfrm>
            <a:off x="3962400" y="6488668"/>
            <a:ext cx="1354217" cy="369332"/>
          </a:xfrm>
          <a:prstGeom prst="rect">
            <a:avLst/>
          </a:prstGeom>
        </p:spPr>
        <p:txBody>
          <a:bodyPr wrap="none">
            <a:spAutoFit/>
          </a:bodyPr>
          <a:lstStyle/>
          <a:p>
            <a:r>
              <a:rPr lang="en-US" dirty="0" smtClean="0">
                <a:hlinkClick r:id="rId4" action="ppaction://hlinksldjump"/>
              </a:rPr>
              <a:t>Back to Map</a:t>
            </a:r>
            <a:endParaRPr lang="en-US" dirty="0"/>
          </a:p>
        </p:txBody>
      </p:sp>
    </p:spTree>
  </p:cSld>
  <p:clrMapOvr>
    <a:masterClrMapping/>
  </p:clrMapOvr>
  <p:transition advClick="0"/>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6"/>
          <p:cNvSpPr txBox="1">
            <a:spLocks/>
          </p:cNvSpPr>
          <p:nvPr/>
        </p:nvSpPr>
        <p:spPr>
          <a:xfrm>
            <a:off x="685800" y="1828800"/>
            <a:ext cx="7924800" cy="25908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000" b="0" i="0" u="none" strike="noStrike" kern="1200" cap="none" spc="0" normalizeH="0" baseline="0" noProof="0" dirty="0" smtClean="0">
                <a:ln>
                  <a:noFill/>
                </a:ln>
                <a:solidFill>
                  <a:schemeClr val="tx1"/>
                </a:solidFill>
                <a:effectLst/>
                <a:uLnTx/>
                <a:uFillTx/>
                <a:latin typeface="+mn-lt"/>
                <a:ea typeface="+mn-ea"/>
                <a:cs typeface="+mn-cs"/>
              </a:rPr>
              <a:t>A test version of Curriculum Central is located at</a:t>
            </a:r>
          </a:p>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en-US" sz="3000" b="0" i="0" u="none" strike="noStrike" kern="1200" cap="none" spc="0" normalizeH="0" baseline="0" noProof="0" dirty="0" smtClean="0">
              <a:ln>
                <a:noFill/>
              </a:ln>
              <a:solidFill>
                <a:schemeClr val="tx1"/>
              </a:solidFill>
              <a:effectLst/>
              <a:uLnTx/>
              <a:uFillTx/>
              <a:latin typeface="+mn-lt"/>
              <a:ea typeface="+mn-ea"/>
              <a:cs typeface="+mn-cs"/>
            </a:endParaRPr>
          </a:p>
          <a:p>
            <a:pPr algn="ctr">
              <a:spcBef>
                <a:spcPct val="0"/>
              </a:spcBef>
              <a:defRPr/>
            </a:pPr>
            <a:r>
              <a:rPr lang="en-US" sz="3000" dirty="0" smtClean="0">
                <a:hlinkClick r:id="rId3"/>
              </a:rPr>
              <a:t>http://cctest.its.hawaii.edu:8080/central/core/cas.jsp</a:t>
            </a:r>
            <a:endParaRPr lang="en-US" sz="3000" dirty="0" smtClean="0"/>
          </a:p>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en-US" sz="3000" b="0" i="0" u="none" strike="noStrike" kern="1200" cap="none" spc="0" normalizeH="0" baseline="0" noProof="0" dirty="0" smtClean="0">
              <a:ln>
                <a:noFill/>
              </a:ln>
              <a:solidFill>
                <a:schemeClr val="tx1"/>
              </a:solidFill>
              <a:effectLst/>
              <a:uLnTx/>
              <a:uFillTx/>
              <a:latin typeface="+mn-lt"/>
              <a:ea typeface="+mn-ea"/>
              <a:cs typeface="+mn-cs"/>
            </a:endParaRPr>
          </a:p>
        </p:txBody>
      </p:sp>
      <p:sp>
        <p:nvSpPr>
          <p:cNvPr id="2" name="Title 1"/>
          <p:cNvSpPr>
            <a:spLocks noGrp="1"/>
          </p:cNvSpPr>
          <p:nvPr>
            <p:ph type="title"/>
          </p:nvPr>
        </p:nvSpPr>
        <p:spPr>
          <a:xfrm>
            <a:off x="457200" y="228600"/>
            <a:ext cx="8229600" cy="1143000"/>
          </a:xfrm>
        </p:spPr>
        <p:txBody>
          <a:bodyPr/>
          <a:lstStyle/>
          <a:p>
            <a:r>
              <a:rPr lang="en-US" dirty="0" smtClean="0"/>
              <a:t>URL for Test Database</a:t>
            </a:r>
            <a:endParaRPr lang="en-US" dirty="0"/>
          </a:p>
        </p:txBody>
      </p:sp>
      <p:sp>
        <p:nvSpPr>
          <p:cNvPr id="6" name="Rectangle 5"/>
          <p:cNvSpPr/>
          <p:nvPr/>
        </p:nvSpPr>
        <p:spPr>
          <a:xfrm>
            <a:off x="3962400" y="6488668"/>
            <a:ext cx="1354217" cy="369332"/>
          </a:xfrm>
          <a:prstGeom prst="rect">
            <a:avLst/>
          </a:prstGeom>
        </p:spPr>
        <p:txBody>
          <a:bodyPr wrap="none">
            <a:spAutoFit/>
          </a:bodyPr>
          <a:lstStyle/>
          <a:p>
            <a:r>
              <a:rPr lang="en-US" dirty="0" smtClean="0">
                <a:hlinkClick r:id="rId4" action="ppaction://hlinksldjump"/>
              </a:rPr>
              <a:t>Back to Map</a:t>
            </a:r>
            <a:endParaRPr lang="en-US" dirty="0"/>
          </a:p>
        </p:txBody>
      </p:sp>
    </p:spTree>
  </p:cSld>
  <p:clrMapOvr>
    <a:masterClrMapping/>
  </p:clrMapOvr>
  <mc:AlternateContent xmlns:mc="http://schemas.openxmlformats.org/markup-compatibility/2006">
    <mc:Choice xmlns="" xmlns:p14="http://schemas.microsoft.com/office/powerpoint/2010/main" xmlns:mv="urn:schemas-microsoft-com:mac:vml" Requires="p14">
      <p:transition spd="slow" p14:dur="2000" advClick="0"/>
    </mc:Choice>
    <mc:Fallback>
      <p:transition spd="slow" advClick="0"/>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9144000" cy="1143000"/>
          </a:xfrm>
        </p:spPr>
        <p:txBody>
          <a:bodyPr/>
          <a:lstStyle/>
          <a:p>
            <a:r>
              <a:rPr lang="en-US" dirty="0" smtClean="0"/>
              <a:t>Navigation Map (Examples)</a:t>
            </a:r>
            <a:endParaRPr lang="en-US" dirty="0"/>
          </a:p>
        </p:txBody>
      </p:sp>
      <p:graphicFrame>
        <p:nvGraphicFramePr>
          <p:cNvPr id="5" name="Content Placeholder 4"/>
          <p:cNvGraphicFramePr>
            <a:graphicFrameLocks noGrp="1"/>
          </p:cNvGraphicFramePr>
          <p:nvPr>
            <p:ph sz="half" idx="4294967295"/>
          </p:nvPr>
        </p:nvGraphicFramePr>
        <p:xfrm>
          <a:off x="0" y="1676400"/>
          <a:ext cx="3581400" cy="3048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6" name="Content Placeholder 5"/>
          <p:cNvGraphicFramePr>
            <a:graphicFrameLocks noGrp="1"/>
          </p:cNvGraphicFramePr>
          <p:nvPr>
            <p:ph sz="half" idx="4294967295"/>
          </p:nvPr>
        </p:nvGraphicFramePr>
        <p:xfrm>
          <a:off x="4114800" y="1676400"/>
          <a:ext cx="5029200" cy="4678363"/>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Tree>
  </p:cSld>
  <p:clrMapOvr>
    <a:masterClrMapping/>
  </p:clrMapOvr>
  <p:transition advClick="0"/>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a:spLocks noGrp="1"/>
          </p:cNvSpPr>
          <p:nvPr>
            <p:ph type="title"/>
          </p:nvPr>
        </p:nvSpPr>
        <p:spPr/>
        <p:txBody>
          <a:bodyPr>
            <a:normAutofit fontScale="90000"/>
          </a:bodyPr>
          <a:lstStyle/>
          <a:p>
            <a:r>
              <a:rPr lang="en-US" dirty="0" smtClean="0"/>
              <a:t>Activity #3 Data</a:t>
            </a:r>
            <a:br>
              <a:rPr lang="en-US" dirty="0" smtClean="0"/>
            </a:br>
            <a:r>
              <a:rPr lang="en-US" dirty="0" smtClean="0"/>
              <a:t>(your third Trial Run)</a:t>
            </a:r>
            <a:endParaRPr lang="en-US" dirty="0"/>
          </a:p>
        </p:txBody>
      </p:sp>
      <p:sp>
        <p:nvSpPr>
          <p:cNvPr id="9" name="Content Placeholder 2"/>
          <p:cNvSpPr>
            <a:spLocks noGrp="1"/>
          </p:cNvSpPr>
          <p:nvPr>
            <p:ph idx="1"/>
          </p:nvPr>
        </p:nvSpPr>
        <p:spPr/>
        <p:txBody>
          <a:bodyPr>
            <a:normAutofit lnSpcReduction="10000"/>
          </a:bodyPr>
          <a:lstStyle/>
          <a:p>
            <a:r>
              <a:rPr lang="en-US" dirty="0" smtClean="0"/>
              <a:t>Click </a:t>
            </a:r>
            <a:r>
              <a:rPr lang="en-US" dirty="0" smtClean="0">
                <a:hlinkClick r:id="rId3"/>
              </a:rPr>
              <a:t>here</a:t>
            </a:r>
            <a:r>
              <a:rPr lang="en-US" dirty="0" smtClean="0"/>
              <a:t> to view the steps for activity #3.</a:t>
            </a:r>
          </a:p>
          <a:p>
            <a:r>
              <a:rPr lang="en-US" dirty="0" smtClean="0"/>
              <a:t>The information to be entered during activity #3, modifying an existing skeleton or shell of a course outline will be supplied by you. Click </a:t>
            </a:r>
            <a:r>
              <a:rPr lang="en-US" dirty="0" smtClean="0">
                <a:hlinkClick r:id="rId4"/>
              </a:rPr>
              <a:t>here</a:t>
            </a:r>
            <a:r>
              <a:rPr lang="en-US" dirty="0" smtClean="0"/>
              <a:t> to view the fields you have been assigned to modify .</a:t>
            </a:r>
          </a:p>
          <a:p>
            <a:r>
              <a:rPr lang="en-US" dirty="0" smtClean="0"/>
              <a:t>Click </a:t>
            </a:r>
            <a:r>
              <a:rPr lang="en-US" dirty="0" smtClean="0">
                <a:hlinkClick r:id="rId5"/>
              </a:rPr>
              <a:t>here</a:t>
            </a:r>
            <a:r>
              <a:rPr lang="en-US" dirty="0" smtClean="0"/>
              <a:t> to view the checklist so that you may double-check your work before sending it to peers for review.</a:t>
            </a:r>
            <a:endParaRPr lang="en-US" dirty="0"/>
          </a:p>
        </p:txBody>
      </p:sp>
      <p:sp>
        <p:nvSpPr>
          <p:cNvPr id="5" name="Rectangle 4"/>
          <p:cNvSpPr/>
          <p:nvPr/>
        </p:nvSpPr>
        <p:spPr>
          <a:xfrm>
            <a:off x="3962400" y="6488668"/>
            <a:ext cx="1354217" cy="369332"/>
          </a:xfrm>
          <a:prstGeom prst="rect">
            <a:avLst/>
          </a:prstGeom>
        </p:spPr>
        <p:txBody>
          <a:bodyPr wrap="none">
            <a:spAutoFit/>
          </a:bodyPr>
          <a:lstStyle/>
          <a:p>
            <a:r>
              <a:rPr lang="en-US" dirty="0" smtClean="0">
                <a:hlinkClick r:id="rId6" action="ppaction://hlinksldjump"/>
              </a:rPr>
              <a:t>Back to Map</a:t>
            </a:r>
            <a:endParaRPr lang="en-US" dirty="0"/>
          </a:p>
        </p:txBody>
      </p:sp>
    </p:spTree>
  </p:cSld>
  <p:clrMapOvr>
    <a:masterClrMapping/>
  </p:clrMapOvr>
  <p:transition advClick="0"/>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Trial Runs – Modify or Update a Course</a:t>
            </a:r>
            <a:endParaRPr lang="en-US" dirty="0"/>
          </a:p>
        </p:txBody>
      </p:sp>
      <p:sp>
        <p:nvSpPr>
          <p:cNvPr id="3" name="Content Placeholder 2"/>
          <p:cNvSpPr>
            <a:spLocks noGrp="1"/>
          </p:cNvSpPr>
          <p:nvPr>
            <p:ph idx="1"/>
          </p:nvPr>
        </p:nvSpPr>
        <p:spPr/>
        <p:txBody>
          <a:bodyPr/>
          <a:lstStyle/>
          <a:p>
            <a:r>
              <a:rPr lang="en-US" dirty="0" smtClean="0">
                <a:hlinkClick r:id="rId3"/>
              </a:rPr>
              <a:t>http://cctest.its.hawaii.edu:8080/central/core/cas.jsp</a:t>
            </a:r>
            <a:endParaRPr lang="en-US" dirty="0" smtClean="0"/>
          </a:p>
          <a:p>
            <a:r>
              <a:rPr lang="en-US" dirty="0" smtClean="0"/>
              <a:t>Step 2: Go to Courses/Modify Existing Outline</a:t>
            </a:r>
          </a:p>
          <a:p>
            <a:r>
              <a:rPr lang="en-US" dirty="0" smtClean="0"/>
              <a:t>Step 3: Fill in the 18 required fields and other appropriate catalog fields</a:t>
            </a:r>
          </a:p>
          <a:p>
            <a:r>
              <a:rPr lang="en-US" dirty="0" smtClean="0"/>
              <a:t>Step 4: Send to peers for review</a:t>
            </a:r>
          </a:p>
          <a:p>
            <a:r>
              <a:rPr lang="en-US" dirty="0" smtClean="0"/>
              <a:t>Step 5: Send to ETEC project team for review</a:t>
            </a:r>
          </a:p>
          <a:p>
            <a:r>
              <a:rPr lang="en-US" dirty="0" smtClean="0"/>
              <a:t>Step 6: Make corrections, repeat steps 4 &amp; 5</a:t>
            </a:r>
          </a:p>
          <a:p>
            <a:endParaRPr lang="en-US" dirty="0"/>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914400" y="1600200"/>
            <a:ext cx="8229600" cy="4525963"/>
          </a:xfrm>
        </p:spPr>
        <p:txBody>
          <a:bodyPr/>
          <a:lstStyle/>
          <a:p>
            <a:pPr>
              <a:buNone/>
            </a:pPr>
            <a:r>
              <a:rPr lang="en-US" dirty="0" smtClean="0"/>
              <a:t>	Thank you for your time in completing this instructional module.  Your feedback is very important to us, and will allow us to make changes/improvements to the module.  Please click </a:t>
            </a:r>
            <a:r>
              <a:rPr lang="en-US" dirty="0" smtClean="0">
                <a:hlinkClick r:id="rId3"/>
              </a:rPr>
              <a:t>here</a:t>
            </a:r>
            <a:r>
              <a:rPr lang="en-US" dirty="0" smtClean="0"/>
              <a:t> to complete our exit survey.</a:t>
            </a:r>
            <a:endParaRPr lang="en-US" dirty="0"/>
          </a:p>
        </p:txBody>
      </p:sp>
    </p:spTree>
  </p:cSld>
  <p:clrMapOvr>
    <a:masterClrMapping/>
  </p:clrMapOvr>
  <p:transition advClick="0"/>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9144000" cy="1143000"/>
          </a:xfrm>
        </p:spPr>
        <p:txBody>
          <a:bodyPr/>
          <a:lstStyle/>
          <a:p>
            <a:r>
              <a:rPr lang="en-US" dirty="0" smtClean="0"/>
              <a:t>Navigation Map (How To)</a:t>
            </a:r>
            <a:endParaRPr lang="en-US" dirty="0"/>
          </a:p>
        </p:txBody>
      </p:sp>
      <p:graphicFrame>
        <p:nvGraphicFramePr>
          <p:cNvPr id="5" name="Content Placeholder 4"/>
          <p:cNvGraphicFramePr>
            <a:graphicFrameLocks noGrp="1"/>
          </p:cNvGraphicFramePr>
          <p:nvPr>
            <p:ph sz="half" idx="4294967295"/>
          </p:nvPr>
        </p:nvGraphicFramePr>
        <p:xfrm>
          <a:off x="304800" y="1524000"/>
          <a:ext cx="2819400" cy="315912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6" name="Content Placeholder 5"/>
          <p:cNvGraphicFramePr>
            <a:graphicFrameLocks noGrp="1"/>
          </p:cNvGraphicFramePr>
          <p:nvPr>
            <p:ph sz="half" idx="4294967295"/>
          </p:nvPr>
        </p:nvGraphicFramePr>
        <p:xfrm>
          <a:off x="3352800" y="1219200"/>
          <a:ext cx="5791200" cy="5638800"/>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Tree>
  </p:cSld>
  <p:clrMapOvr>
    <a:masterClrMapping/>
  </p:clrMapOvr>
  <p:transition advClick="0"/>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9144000" cy="1143000"/>
          </a:xfrm>
        </p:spPr>
        <p:txBody>
          <a:bodyPr/>
          <a:lstStyle/>
          <a:p>
            <a:r>
              <a:rPr lang="en-US" dirty="0" smtClean="0"/>
              <a:t>Navigation Map (Practice Exercises)</a:t>
            </a:r>
            <a:endParaRPr lang="en-US" dirty="0"/>
          </a:p>
        </p:txBody>
      </p:sp>
      <p:graphicFrame>
        <p:nvGraphicFramePr>
          <p:cNvPr id="5" name="Content Placeholder 4"/>
          <p:cNvGraphicFramePr>
            <a:graphicFrameLocks noGrp="1"/>
          </p:cNvGraphicFramePr>
          <p:nvPr>
            <p:ph sz="half" idx="4294967295"/>
          </p:nvPr>
        </p:nvGraphicFramePr>
        <p:xfrm>
          <a:off x="0" y="1600200"/>
          <a:ext cx="3505200" cy="3200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6" name="Content Placeholder 5"/>
          <p:cNvGraphicFramePr>
            <a:graphicFrameLocks noGrp="1"/>
          </p:cNvGraphicFramePr>
          <p:nvPr>
            <p:ph sz="half" idx="4294967295"/>
          </p:nvPr>
        </p:nvGraphicFramePr>
        <p:xfrm>
          <a:off x="3657600" y="914400"/>
          <a:ext cx="5181600" cy="5551488"/>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Tree>
  </p:cSld>
  <p:clrMapOvr>
    <a:masterClrMapping/>
  </p:clrMapOvr>
  <p:transition advClick="0"/>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4352</TotalTime>
  <Words>3583</Words>
  <Application>Microsoft Office PowerPoint</Application>
  <PresentationFormat>On-screen Show (4:3)</PresentationFormat>
  <Paragraphs>571</Paragraphs>
  <Slides>72</Slides>
  <Notes>72</Notes>
  <HiddenSlides>0</HiddenSlides>
  <MMClips>0</MMClips>
  <ScaleCrop>false</ScaleCrop>
  <HeadingPairs>
    <vt:vector size="4" baseType="variant">
      <vt:variant>
        <vt:lpstr>Theme</vt:lpstr>
      </vt:variant>
      <vt:variant>
        <vt:i4>1</vt:i4>
      </vt:variant>
      <vt:variant>
        <vt:lpstr>Slide Titles</vt:lpstr>
      </vt:variant>
      <vt:variant>
        <vt:i4>72</vt:i4>
      </vt:variant>
    </vt:vector>
  </HeadingPairs>
  <TitlesOfParts>
    <vt:vector size="73" baseType="lpstr">
      <vt:lpstr>Office Theme</vt:lpstr>
      <vt:lpstr>Slide 1</vt:lpstr>
      <vt:lpstr>Slide 2</vt:lpstr>
      <vt:lpstr>Curriculum Central  Skeleton/Shell Outlines Menu</vt:lpstr>
      <vt:lpstr>Navigation Map</vt:lpstr>
      <vt:lpstr>Navigation Map (About the Database)</vt:lpstr>
      <vt:lpstr>Navigation Map (About the Fields)</vt:lpstr>
      <vt:lpstr>Navigation Map (Examples)</vt:lpstr>
      <vt:lpstr>Navigation Map (How To)</vt:lpstr>
      <vt:lpstr>Navigation Map (Practice Exercises)</vt:lpstr>
      <vt:lpstr>About the Database</vt:lpstr>
      <vt:lpstr>Introduction  </vt:lpstr>
      <vt:lpstr>Why use the Curriculum Central Database?</vt:lpstr>
      <vt:lpstr>Benefits of a Web-Based Database</vt:lpstr>
      <vt:lpstr>Web-Based Approval Process</vt:lpstr>
      <vt:lpstr>After the database?</vt:lpstr>
      <vt:lpstr>About the Database Fields</vt:lpstr>
      <vt:lpstr>18 Required Fields in Course Outlines</vt:lpstr>
      <vt:lpstr>Fields Already Filled In For You</vt:lpstr>
      <vt:lpstr>Optional Extra Catalog Fields</vt:lpstr>
      <vt:lpstr>Fields with Required Links</vt:lpstr>
      <vt:lpstr>General Education SLOs and  Fields for Transfer to UHM</vt:lpstr>
      <vt:lpstr>Skeleton/Shell explanation</vt:lpstr>
      <vt:lpstr>Skeleton/Shell explanation</vt:lpstr>
      <vt:lpstr>Examples</vt:lpstr>
      <vt:lpstr>Examples of Completed Outlines</vt:lpstr>
      <vt:lpstr>Examples of Inactive Course Outlines</vt:lpstr>
      <vt:lpstr>How to modify/update . . . . </vt:lpstr>
      <vt:lpstr>Overview – How to Modify a Skeleton/Shell Outline</vt:lpstr>
      <vt:lpstr>How to Update Field #3</vt:lpstr>
      <vt:lpstr>Your turn to Update field #3</vt:lpstr>
      <vt:lpstr>How to Modify/Update Field #4</vt:lpstr>
      <vt:lpstr>Your turn to Modify/Update field #4</vt:lpstr>
      <vt:lpstr>How to Update Field #5</vt:lpstr>
      <vt:lpstr>Your turn to Update field #5</vt:lpstr>
      <vt:lpstr>How to Update Field #6</vt:lpstr>
      <vt:lpstr>Your turn to Modify/Update field #6</vt:lpstr>
      <vt:lpstr>How to Update Field #7</vt:lpstr>
      <vt:lpstr>Your turn to Update field #7</vt:lpstr>
      <vt:lpstr>How to Modify/Update Field #8</vt:lpstr>
      <vt:lpstr>Your turn to Update field #8</vt:lpstr>
      <vt:lpstr>How to Modify/Update Field #9</vt:lpstr>
      <vt:lpstr>Your turn to Update field #9</vt:lpstr>
      <vt:lpstr>How to Update Field #14</vt:lpstr>
      <vt:lpstr>Your turn to Update field #14</vt:lpstr>
      <vt:lpstr>How to Update Field #16</vt:lpstr>
      <vt:lpstr>Your turn to Update field #16</vt:lpstr>
      <vt:lpstr>General Education SLOs (field #18)</vt:lpstr>
      <vt:lpstr>General Education Student Learning Outcomes (GE SLOs) </vt:lpstr>
      <vt:lpstr>Correctly Entered GE SLO (each color with a left checkmark has at least one method of evaluation checked in the second table) (tell and show)</vt:lpstr>
      <vt:lpstr>Slide 50</vt:lpstr>
      <vt:lpstr>Slide 51</vt:lpstr>
      <vt:lpstr>Slide 52</vt:lpstr>
      <vt:lpstr>Slide 53</vt:lpstr>
      <vt:lpstr>How to Update Field #18</vt:lpstr>
      <vt:lpstr>Your turn to Modify/Update field #18</vt:lpstr>
      <vt:lpstr>How to Update Field #21</vt:lpstr>
      <vt:lpstr>Your turn to Modify/Update field #21</vt:lpstr>
      <vt:lpstr>How to Update Field #22</vt:lpstr>
      <vt:lpstr>Your turn to Modify/Update field #22</vt:lpstr>
      <vt:lpstr>URL for Test Database</vt:lpstr>
      <vt:lpstr>Sample Steps to Modify a Skeleton/Shell Outline</vt:lpstr>
      <vt:lpstr>Sample Exercise – Modify or Update a Shell/Skelton Outline</vt:lpstr>
      <vt:lpstr>Your Turn -- 3 Trial Runs –  Modify or Update a Course</vt:lpstr>
      <vt:lpstr>Activity #1 Data (your first Trial Run)</vt:lpstr>
      <vt:lpstr>Trial Runs – Modify or Update a Course</vt:lpstr>
      <vt:lpstr>URL for Test Database</vt:lpstr>
      <vt:lpstr>Activity #2 Data (your second Trial Run)</vt:lpstr>
      <vt:lpstr>Trial Runs – Modify or Update a Course</vt:lpstr>
      <vt:lpstr>URL for Test Database</vt:lpstr>
      <vt:lpstr>Activity #3 Data (your third Trial Run)</vt:lpstr>
      <vt:lpstr>Trial Runs – Modify or Update a Course</vt:lpstr>
      <vt:lpstr>Slide 72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Curriculum Central  Completed Course Outlines</dc:title>
  <dc:creator>Melissa</dc:creator>
  <cp:lastModifiedBy>Melissa</cp:lastModifiedBy>
  <cp:revision>173</cp:revision>
  <dcterms:created xsi:type="dcterms:W3CDTF">2012-05-03T02:02:34Z</dcterms:created>
  <dcterms:modified xsi:type="dcterms:W3CDTF">2012-05-06T05:56:33Z</dcterms:modified>
</cp:coreProperties>
</file>